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ebp" ContentType="image/webp"/>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notesSlides/notesSlide15.xml" ContentType="application/vnd.openxmlformats-officedocument.presentationml.notesSlide+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3" r:id="rId1"/>
  </p:sldMasterIdLst>
  <p:notesMasterIdLst>
    <p:notesMasterId r:id="rId91"/>
  </p:notesMasterIdLst>
  <p:sldIdLst>
    <p:sldId id="256" r:id="rId2"/>
    <p:sldId id="354" r:id="rId3"/>
    <p:sldId id="259" r:id="rId4"/>
    <p:sldId id="270" r:id="rId5"/>
    <p:sldId id="269" r:id="rId6"/>
    <p:sldId id="264" r:id="rId7"/>
    <p:sldId id="372" r:id="rId8"/>
    <p:sldId id="366" r:id="rId9"/>
    <p:sldId id="275" r:id="rId10"/>
    <p:sldId id="276" r:id="rId11"/>
    <p:sldId id="278" r:id="rId12"/>
    <p:sldId id="277" r:id="rId13"/>
    <p:sldId id="279" r:id="rId14"/>
    <p:sldId id="280" r:id="rId15"/>
    <p:sldId id="281" r:id="rId16"/>
    <p:sldId id="367" r:id="rId17"/>
    <p:sldId id="368" r:id="rId18"/>
    <p:sldId id="369" r:id="rId19"/>
    <p:sldId id="370" r:id="rId20"/>
    <p:sldId id="371" r:id="rId21"/>
    <p:sldId id="375" r:id="rId22"/>
    <p:sldId id="374" r:id="rId23"/>
    <p:sldId id="373" r:id="rId24"/>
    <p:sldId id="376" r:id="rId25"/>
    <p:sldId id="355" r:id="rId26"/>
    <p:sldId id="290" r:id="rId27"/>
    <p:sldId id="377" r:id="rId28"/>
    <p:sldId id="302" r:id="rId29"/>
    <p:sldId id="303" r:id="rId30"/>
    <p:sldId id="378" r:id="rId31"/>
    <p:sldId id="380" r:id="rId32"/>
    <p:sldId id="379" r:id="rId33"/>
    <p:sldId id="313" r:id="rId34"/>
    <p:sldId id="291" r:id="rId35"/>
    <p:sldId id="292" r:id="rId36"/>
    <p:sldId id="381" r:id="rId37"/>
    <p:sldId id="383" r:id="rId38"/>
    <p:sldId id="306" r:id="rId39"/>
    <p:sldId id="289" r:id="rId40"/>
    <p:sldId id="403" r:id="rId41"/>
    <p:sldId id="404" r:id="rId42"/>
    <p:sldId id="405" r:id="rId43"/>
    <p:sldId id="409" r:id="rId44"/>
    <p:sldId id="410" r:id="rId45"/>
    <p:sldId id="357" r:id="rId46"/>
    <p:sldId id="358" r:id="rId47"/>
    <p:sldId id="362" r:id="rId48"/>
    <p:sldId id="361" r:id="rId49"/>
    <p:sldId id="359" r:id="rId50"/>
    <p:sldId id="360" r:id="rId51"/>
    <p:sldId id="257" r:id="rId52"/>
    <p:sldId id="384" r:id="rId53"/>
    <p:sldId id="274" r:id="rId54"/>
    <p:sldId id="338" r:id="rId55"/>
    <p:sldId id="301" r:id="rId56"/>
    <p:sldId id="340" r:id="rId57"/>
    <p:sldId id="349" r:id="rId58"/>
    <p:sldId id="345" r:id="rId59"/>
    <p:sldId id="385" r:id="rId60"/>
    <p:sldId id="342" r:id="rId61"/>
    <p:sldId id="284" r:id="rId62"/>
    <p:sldId id="346" r:id="rId63"/>
    <p:sldId id="386" r:id="rId64"/>
    <p:sldId id="343" r:id="rId65"/>
    <p:sldId id="351" r:id="rId66"/>
    <p:sldId id="363" r:id="rId67"/>
    <p:sldId id="347" r:id="rId68"/>
    <p:sldId id="348" r:id="rId69"/>
    <p:sldId id="364" r:id="rId70"/>
    <p:sldId id="387" r:id="rId71"/>
    <p:sldId id="344" r:id="rId72"/>
    <p:sldId id="388" r:id="rId73"/>
    <p:sldId id="350" r:id="rId74"/>
    <p:sldId id="389" r:id="rId75"/>
    <p:sldId id="390" r:id="rId76"/>
    <p:sldId id="391" r:id="rId77"/>
    <p:sldId id="392" r:id="rId78"/>
    <p:sldId id="393" r:id="rId79"/>
    <p:sldId id="394" r:id="rId80"/>
    <p:sldId id="395" r:id="rId81"/>
    <p:sldId id="341" r:id="rId82"/>
    <p:sldId id="396" r:id="rId83"/>
    <p:sldId id="398" r:id="rId84"/>
    <p:sldId id="399" r:id="rId85"/>
    <p:sldId id="400" r:id="rId86"/>
    <p:sldId id="401" r:id="rId87"/>
    <p:sldId id="402" r:id="rId88"/>
    <p:sldId id="406" r:id="rId89"/>
    <p:sldId id="382" r:id="rId9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1-07-28T01:55:52.524"/>
    </inkml:context>
    <inkml:brush xml:id="br0">
      <inkml:brushProperty name="width" value="0.10583" units="cm"/>
      <inkml:brushProperty name="height" value="0.10583" units="cm"/>
      <inkml:brushProperty name="color" value="#5B2D90"/>
      <inkml:brushProperty name="ignorePressure" value="1"/>
    </inkml:brush>
  </inkml:definitions>
  <inkml:trace contextRef="#ctx0" brushRef="#br0">2110 0 0 0,'-951'1409'0'0,"-207"309"0"0,1157-1717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5:29.188"/>
    </inkml:context>
    <inkml:brush xml:id="br0">
      <inkml:brushProperty name="width" value="0.1" units="cm"/>
      <inkml:brushProperty name="height" value="0.1" units="cm"/>
      <inkml:brushProperty name="color" value="#AE198D"/>
      <inkml:brushProperty name="inkEffects" value="galaxy"/>
      <inkml:brushProperty name="anchorX" value="-1817.20728"/>
      <inkml:brushProperty name="anchorY" value="-3779.07397"/>
      <inkml:brushProperty name="scaleFactor" value="0.5"/>
    </inkml:brush>
  </inkml:definitions>
  <inkml:trace contextRef="#ctx0" brushRef="#br0">0 464 96 0 0,'0'0'0'0'0,"8"20"0"0"0,3 0 0 0 0,3 5 0 0 0,3 4 0 0 0,2 0 0 0 0,1 0 0 0 0,-1-2 0 0 0,0-3 0 0 0,-2-4 0 0 0,-1-5 0 0 0,-1-3 0 0 0,0-3 0 0 0,2-3 0 0 0,1-4 0 0 0,4-6 0 0 0,2-8 0 0 0,3-8 0 0 0,1-9 0 0 0,1-7 0 0 0,-2-6 0 0 0,-2-5 0 0 0,-3-4 345 0 0,-3-2-89 0 0,-1-4 626 0 0,-2-2-156 0 0,0-1-460 0 0,-1 0 155 0 0,0 0-282 0 0,-2 1 58 0 0,-4 12-3146 0 0,-2 12 2850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2:20.032"/>
    </inkml:context>
    <inkml:brush xml:id="br0">
      <inkml:brushProperty name="width" value="0.1" units="cm"/>
      <inkml:brushProperty name="height" value="0.1" units="cm"/>
    </inkml:brush>
  </inkml:definitions>
  <inkml:trace contextRef="#ctx0" brushRef="#br0">0 1 96 0 0,'104'286'0'0'0,"35"92"0"0"0,-102-289 0 0 0,90 240 0 0 0,-105-262 0 0 0,31 105 0 0 0,-50-152 1 0 0,-3-16-3 0 0,-1-9-10 0 0,0 4-55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2:20.407"/>
    </inkml:context>
    <inkml:brush xml:id="br0">
      <inkml:brushProperty name="width" value="0.1" units="cm"/>
      <inkml:brushProperty name="height" value="0.1" units="cm"/>
    </inkml:brush>
  </inkml:definitions>
  <inkml:trace contextRef="#ctx0" brushRef="#br0">1 346 96 0 0,'13'-20'0'0'0,"1"1"0"0"0,1 0 0 0 0,1 1 0 0 0,0 1 0 0 0,2 0 0 0 0,0 1 0 0 0,0 1 0 0 0,2 1 0 0 0,0 1 0 0 0,0 0 0 0 0,1 1 0 0 0,34-12 0 0 0,3 2 0 0 0,2 3 0 0 0,72-13 0 0 0,127-8 0 0 0,-189 32 0 0 0,0 3 0 0 0,0 3 0 0 0,1 3 0 0 0,95 13 0 0 0,-153-11 0 0 0,0-1 0 0 0,0 2 0 0 0,0 0 0 0 0,0 0 0 0 0,-1 1 0 0 0,0 1 0 0 0,0 0 0 0 0,0 0 0 0 0,-1 1 0 0 0,1 1 0 0 0,14 13 0 0 0,-20-15 0 0 0,0 0 0 0 0,-1 1 0 0 0,1-1 0 0 0,-1 1 0 0 0,-1 0 0 0 0,0 0 0 0 0,0 1 0 0 0,0-1 0 0 0,-1 1 0 0 0,0 0 0 0 0,0 0 0 0 0,-1 0 0 0 0,0 0 0 0 0,0 1 0 0 0,-1-1 0 0 0,0 0 0 0 0,-1 1 0 0 0,0-1 0 0 0,-2 15 0 0 0,-2 4-1 0 0,-2 0 0 0 0,0-1 1 0 0,-2 0-1 0 0,-1 0 0 0 0,-2-1 0 0 0,0 0 0 0 0,-20 32 1 0 0,-3-2 92 0 0,-81 99 1 0 0,-165 147 1455 0 0,168-185-898 0 0,95-97-573 0 0,6-7-30 0 0,0 0-1 0 0,-1-1 0 0 0,0 0 0 0 0,-1 0 0 0 0,0-2 0 0 0,-16 10 0 0 0,17-14-464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2:22.528"/>
    </inkml:context>
    <inkml:brush xml:id="br0">
      <inkml:brushProperty name="width" value="0.1" units="cm"/>
      <inkml:brushProperty name="height" value="0.1" units="cm"/>
    </inkml:brush>
  </inkml:definitions>
  <inkml:trace contextRef="#ctx0" brushRef="#br0">128 1524 96 0 0,'-19'-5'0'0'0,"5"0"0"0"0,0 1 0 0 0,0 0 0 0 0,0 1 0 0 0,-29-1 0 0 0,43 4 1 0 0,-1 0 1 0 0,0 1-1 0 0,1-1 1 0 0,-1 0-1 0 0,1 1 1 0 0,-1-1-1 0 0,1 1 1 0 0,-1-1-1 0 0,1 1 1 0 0,-1-1-1 0 0,1 1 1 0 0,0-1-1 0 0,-1 1 1 0 0,1-1-1 0 0,-1 1 1 0 0,1 0-1 0 0,0-1 1 0 0,0 1-1 0 0,-1 0 1 0 0,1-1-1 0 0,0 1 1 0 0,0 0-1 0 0,0-1 1 0 0,0 1-1 0 0,0 0 1 0 0,0-1-1 0 0,0 1 1 0 0,0 0-1 0 0,0 0 1 0 0,0-1-1 0 0,0 1 1 0 0,1 0-1 0 0,-1-1 1 0 0,0 2-1 0 0,8 31 84 0 0,29 64-71 0 0,37 112 34 0 0,-47-112 1055 0 0,78 182 0 0 0,-95-254-910 0 0,-8-19-165 0 0,0-1 1 0 0,0 0-1 0 0,0 0 1 0 0,1 0-1 0 0,0 0 1 0 0,0 0-1 0 0,0-1 1 0 0,6 7 0 0 0,-7-11 12 0 0,0 0 0 0 0,0 0 0 0 0,1 0 0 0 0,-1-1 0 0 0,0 1 1 0 0,0-1-1 0 0,1 1 0 0 0,-1-1 0 0 0,0 0 0 0 0,0 0 0 0 0,0 0 0 0 0,0 0 1 0 0,0 0-1 0 0,3-3 0 0 0,7-2 58 0 0,17-9-7 0 0,0-2 1 0 0,-1-2 0 0 0,0 0-1 0 0,-2-1 1 0 0,-1-2 0 0 0,0-1-1 0 0,-2-1 1 0 0,0 0 0 0 0,-2-2-1 0 0,-1-1 1 0 0,-1 0 0 0 0,-1-2-1 0 0,25-55 1 0 0,-7 0-585 0 0,-5-1 0 0 0,34-147 0 0 0,-40 108-174 0 0,12-169 1 0 0,-34 149 630 0 0,-3 107 89 0 0,0 36 91 0 0,1 4-25 0 0,70 228 389 0 0,-62-196-464 0 0,115 529 2380 0 0,-107-444-1423 0 0,0 235 0 0 0,-19-326-943 0 0,-2-17-58 0 0,4-12-2 0 0,0 0-1 0 0,0 1 1 0 0,-1-1 0 0 0,1 0-1 0 0,0 0 1 0 0,0 0-1 0 0,-1 0 1 0 0,1 0 0 0 0,0 0-1 0 0,0 0 1 0 0,-1 0-1 0 0,1 0 1 0 0,0 0 0 0 0,0 0-1 0 0,0 0 1 0 0,-1 0-1 0 0,1 0 1 0 0,0-1 0 0 0,0 1-1 0 0,-1 0 1 0 0,1 0-1 0 0,0 0 1 0 0,0 0 0 0 0,0 0-1 0 0,0 0 1 0 0,-1 0-1 0 0,1-1 1 0 0,0 1-1 0 0,0 0 1 0 0,0 0 0 0 0,0 0-1 0 0,-1-1 1 0 0,1 1-1 0 0,0 0 1 0 0,0 0 0 0 0,0 0-1 0 0,0-1 1 0 0,0 1-1 0 0,0 0 1 0 0,0 0 0 0 0,0 0-1 0 0,0-1 1 0 0,0 1-1 0 0,-13-24-9 0 0,2 0-1 0 0,1 0 0 0 0,2-1 0 0 0,0 0 1 0 0,-6-32-1 0 0,-4-34-4 0 0,-10-152 0 0 0,25 208 9 0 0,-4-60-76 0 0,9-157 0 0 0,2 201 34 0 0,3 0-1 0 0,2 0 0 0 0,3 1 0 0 0,27-79 0 0 0,-35 118 48 0 0,1 0-1 0 0,1 0 0 0 0,-1 0 0 0 0,2 0 1 0 0,-1 1-1 0 0,1 0 0 0 0,1 1 0 0 0,0-1 1 0 0,0 1-1 0 0,1 1 0 0 0,0 0 0 0 0,19-13 1 0 0,-22 17 2 0 0,0 1 0 0 0,1 0 0 0 0,-1 0 0 0 0,1 0 0 0 0,0 1 0 0 0,0 0 0 0 0,0 1 1 0 0,0-1-1 0 0,0 1 0 0 0,0 1 0 0 0,0-1 0 0 0,0 1 0 0 0,0 1 0 0 0,0-1 0 0 0,0 1 0 0 0,0 0 0 0 0,0 1 1 0 0,0-1-1 0 0,0 1 0 0 0,0 1 0 0 0,-1 0 0 0 0,1-1 0 0 0,10 8 0 0 0,1 1-2 0 0,-1 2 0 0 0,0 0 0 0 0,-1 1 0 0 0,0 1 0 0 0,-1 0 0 0 0,-1 1 0 0 0,-1 0 0 0 0,0 1 0 0 0,-1 1 0 0 0,18 35 0 0 0,5 20-108 0 0,40 120 1 0 0,-57-141 17 0 0,-1-7 27 0 0,42 128-266 0 0,-57-163 285 0 0,-1-5 36 0 0,0 0 0 0 0,0 0 0 0 0,0-1 0 0 0,1 1 0 0 0,0 0 0 0 0,0 0 0 0 0,0-1 0 0 0,1 1-1 0 0,-1-1 1 0 0,1 0 0 0 0,4 5 0 0 0,-7-9 12 0 0,1 0 1 0 0,-1 0-1 0 0,1 0 0 0 0,-1-1 1 0 0,1 1-1 0 0,-1 0 0 0 0,1 0 1 0 0,-1 0-1 0 0,1-1 0 0 0,-1 1 1 0 0,1 0-1 0 0,-1-1 0 0 0,1 1 1 0 0,-1 0-1 0 0,0-1 0 0 0,1 1 1 0 0,-1-1-1 0 0,0 1 0 0 0,1 0 1 0 0,-1-1-1 0 0,0 1 0 0 0,1-1 1 0 0,-1 1-1 0 0,0-1 0 0 0,0 1 1 0 0,0-1-1 0 0,0 1 0 0 0,1-1 1 0 0,-1 1-1 0 0,0-2 0 0 0,7-17 28 0 0,-2 0 0 0 0,0 0 0 0 0,5-31 0 0 0,-6 23 690 0 0,1 0-1 0 0,13-34 1 0 0,-17 58-660 0 0,1 1 0 0 0,-1-1 1 0 0,1 1-1 0 0,0-1 0 0 0,0 1 0 0 0,0 0 1 0 0,0-1-1 0 0,1 1 0 0 0,-1 0 0 0 0,0 1 1 0 0,1-1-1 0 0,-1 0 0 0 0,1 1 0 0 0,0-1 1 0 0,0 1-1 0 0,-1 0 0 0 0,1 0 0 0 0,5-1 1 0 0,7-2-34 0 0,1 0-1 0 0,20-1 1 0 0,-29 4 12 0 0,36-4-14 0 0,2 0-87 0 0,0-2 0 0 0,54-15 1 0 0,-70 12-383 0 0,0 0 1 0 0,-1-1-1 0 0,0-2 1 0 0,-1-1 0 0 0,0-1-1 0 0,32-25 1 0 0,-58 40 441 0 0,0-1 0 0 0,0 0-1 0 0,0 0 1 0 0,0 0 0 0 0,0 0 0 0 0,0 0 0 0 0,0 0 0 0 0,-1 0 0 0 0,1 0 0 0 0,0 0-1 0 0,-1 0 1 0 0,1 0 0 0 0,0 0 0 0 0,-1-1 0 0 0,1 1 0 0 0,-1 0 0 0 0,0 0 0 0 0,1-2-1 0 0,-1 2 4 0 0,0 0 0 0 0,-1 0 0 0 0,1 0-1 0 0,0 0 1 0 0,0 0 0 0 0,-1 0 0 0 0,1 1 0 0 0,0-1-1 0 0,-1 0 1 0 0,1 0 0 0 0,-1 0 0 0 0,1 0-1 0 0,-1 1 1 0 0,0-1 0 0 0,1 0 0 0 0,-1 0 0 0 0,0 1-1 0 0,1-1 1 0 0,-2 0 0 0 0,-3-2 7 0 0,0 0 0 0 0,0 1 1 0 0,0-1-1 0 0,0 1 0 0 0,0 0 0 0 0,0 1 1 0 0,0-1-1 0 0,-7 0 0 0 0,-4 0-11 0 0,0 1-1 0 0,0 1 1 0 0,0 0 0 0 0,0 1-1 0 0,0 1 1 0 0,0 0 0 0 0,-23 7-1 0 0,-115 42 3175 0 0,142-46-2444 0 0,2-3 45 0 0,7-4-447 0 0,10-16-288 0 0,-4 13-29 0 0,110-179-659 0 0,-61 105-503 0 0,-25 37 304 0 0,124-205-3185 0 0,-119 188 3717 0 0,-3-2 0 0 0,27-80 1 0 0,-35 79 348 0 0,-4 0 0 0 0,17-107 0 0 0,-29 143 252 0 0,-4 22-8 0 0,0 0 1 0 0,-1 0-1 0 0,1 0 1 0 0,-1 0-1 0 0,0 0 1 0 0,0 0-1 0 0,-1-8 0 0 0,6 45-71 0 0,31 239 131 0 0,-23-189-237 0 0,3-1 1 0 0,4-1-1 0 0,47 122 0 0 0,-60-185-86 0 0,2 0 0 0 0,0 0 0 0 0,0-1 0 0 0,2-1 0 0 0,0 1-1 0 0,1-2 1 0 0,0 1 0 0 0,17 14 0 0 0,-22-24-32 0 0,0 0-1 0 0,0 0 1 0 0,0-1 0 0 0,1 0 0 0 0,0 0-1 0 0,0-1 1 0 0,0 0 0 0 0,1 0 0 0 0,-1-1-1 0 0,1 0 1 0 0,0 0 0 0 0,0-1 0 0 0,0 0-1 0 0,0-1 1 0 0,0 0 0 0 0,0-1 0 0 0,1 0-1 0 0,-1 0 1 0 0,10-2 0 0 0,-2-1-29 0 0,-1-2-1 0 0,1 0 1 0 0,-1-1 0 0 0,1-1 0 0 0,-2 0 0 0 0,1-1-1 0 0,-1 0 1 0 0,0-2 0 0 0,-1 0 0 0 0,0 0 0 0 0,-1-1-1 0 0,13-15 1 0 0,-2 2 28 0 0,-2-1-1 0 0,-1-2 0 0 0,-1 0 1 0 0,-1-1-1 0 0,22-44 0 0 0,-23 33 136 0 0,-2-2 0 0 0,-1 1-1 0 0,-3-2 1 0 0,11-60-1 0 0,-16 66 375 0 0,-1 0 0 0 0,-2 0 0 0 0,-2 0 0 0 0,-2-51 0 0 0,-7 26 234 0 0,-24-107 0 0 0,31 168-720 0 0,0-1-1 0 0,0 0 1 0 0,0 1-1 0 0,0-1 1 0 0,-1 1-1 0 0,1-1 1 0 0,0 0-1 0 0,0 1 1 0 0,-1-1-1 0 0,1 1 1 0 0,0-1-1 0 0,-1 0 1 0 0,1 1-1 0 0,-1-1 1 0 0,1 1-1 0 0,0 0 1 0 0,-1-1-1 0 0,1 1 1 0 0,-1-1-1 0 0,0 1 1 0 0,1 0-1 0 0,-1-1 0 0 0,1 1 1 0 0,-1 0-1 0 0,1-1 1 0 0,-1 1-1 0 0,0 0 1 0 0,1 0-1 0 0,-1 0 1 0 0,0 0-1 0 0,1 0 1 0 0,-1-1-1 0 0,-1 1 1 0 0,0 1-4 0 0,0-1-1 0 0,0 1 1 0 0,0-1 0 0 0,0 1 0 0 0,0 0 0 0 0,0 0-1 0 0,1 0 1 0 0,-1 0 0 0 0,0 0 0 0 0,0 0 0 0 0,-1 2-1 0 0,-4 3-14 0 0,1 0-1 0 0,0 1 1 0 0,1 0-1 0 0,-1 0 1 0 0,2 1-1 0 0,-1-1 1 0 0,-5 14-1 0 0,-15 31-296 0 0,3 0-1 0 0,3 1 1 0 0,1 1 0 0 0,3 1-1 0 0,-9 70 1 0 0,14-29-91 0 0,5 0 0 0 0,3 0-1 0 0,5-1 1 0 0,4 1 0 0 0,26 123 0 0 0,-30-202 379 0 0,1 1 0 0 0,2-1 0 0 0,-1 0 0 0 0,2-1 0 0 0,12 24 0 0 0,-13-31 85 0 0,0 1 0 0 0,1-1 0 0 0,0 0 0 0 0,0-1 0 0 0,1 0 0 0 0,0 0 0 0 0,1 0 0 0 0,14 10 0 0 0,-22-18-50 0 0,0 1 35 0 0,1 1-1 0 0,-1-1 0 0 0,1 0 0 0 0,0 0 1 0 0,-1 0-1 0 0,1 0 0 0 0,0 0 1 0 0,0 0-1 0 0,0 0 0 0 0,0-1 1 0 0,0 1-1 0 0,0-1 0 0 0,0 1 1 0 0,0-1-1 0 0,0 0 0 0 0,0 0 0 0 0,0 1 1 0 0,0-1-1 0 0,0-1 0 0 0,0 1 1 0 0,0 0-1 0 0,0-1 0 0 0,0 1 1 0 0,0-1-1 0 0,0 1 0 0 0,-1-1 0 0 0,1 0 1 0 0,3-1-1 0 0,22-18-951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2:23.824"/>
    </inkml:context>
    <inkml:brush xml:id="br0">
      <inkml:brushProperty name="width" value="0.1" units="cm"/>
      <inkml:brushProperty name="height" value="0.1" units="cm"/>
    </inkml:brush>
  </inkml:definitions>
  <inkml:trace contextRef="#ctx0" brushRef="#br0">1 0 96 0 0,'7'4'7'0'0,"0"2"-7"0"0,1 0 0 0 0,-2 0 0 0 0,1 0 0 0 0,-1 1 0 0 0,0 0 0 0 0,0 0 1 0 0,-1 1-1 0 0,0 0 0 0 0,0 0 0 0 0,-1 0 0 0 0,6 14 0 0 0,7 20 0 0 0,12 46 0 0 0,-13-36 0 0 0,5 16 0 0 0,-2 0 0 0 0,18 132 0 0 0,-36-181 0 0 0,-2-53 0 0 0,9-218-13 0 0,-7 234-54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2:24.166"/>
    </inkml:context>
    <inkml:brush xml:id="br0">
      <inkml:brushProperty name="width" value="0.1" units="cm"/>
      <inkml:brushProperty name="height" value="0.1" units="cm"/>
    </inkml:brush>
  </inkml:definitions>
  <inkml:trace contextRef="#ctx0" brushRef="#br0">1 0 6224 0 0</inkml:trace>
  <inkml:trace contextRef="#ctx0" brushRef="#br0" timeOffset="1">204 302 7664 0 0</inkml:trace>
  <inkml:trace contextRef="#ctx0" brushRef="#br0" timeOffset="2">329 608 7264 0 0</inkml:trace>
  <inkml:trace contextRef="#ctx0" brushRef="#br0" timeOffset="3">305 614 7352 0 0</inkml:trace>
  <inkml:trace contextRef="#ctx0" brushRef="#br0" timeOffset="4">406 244 5224 0 0</inkml:trace>
  <inkml:trace contextRef="#ctx0" brushRef="#br0" timeOffset="5">631 52 96 0 0,'9'39'0'0'0,"17"53"0"0"0,4 15 0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2:26.252"/>
    </inkml:context>
    <inkml:brush xml:id="br0">
      <inkml:brushProperty name="width" value="0.1" units="cm"/>
      <inkml:brushProperty name="height" value="0.1" units="cm"/>
    </inkml:brush>
  </inkml:definitions>
  <inkml:trace contextRef="#ctx0" brushRef="#br0">146 1799 96 0 0,'10'-1'0'0'0,"-1"0"0"0"0,1 0 0 0 0,0-1 0 0 0,-1-1 0 0 0,1 0 0 0 0,-1 0 0 0 0,0-1 0 0 0,0 0 0 0 0,0 0 0 0 0,-1-1 0 0 0,0 0 0 0 0,1-1 0 0 0,6-6 0 0 0,-14 11 7 0 0,-1 0 0 0 0,1 0 0 0 0,-1 0 0 0 0,1 0 0 0 0,-1-1 0 0 0,0 1 0 0 0,0 0 0 0 0,1 0-1 0 0,-1 0 1 0 0,0 0 0 0 0,0-1 0 0 0,0 1 0 0 0,0 0 0 0 0,-1 0 0 0 0,1 0 0 0 0,0 0 0 0 0,0 0 0 0 0,-1 0 0 0 0,1-1 0 0 0,0 1 0 0 0,-1 0 0 0 0,1 0 0 0 0,-1 0 0 0 0,0 0 0 0 0,1 0-1 0 0,-2-1 1 0 0,-1-2 124 0 0,0-1-1 0 0,0 1 0 0 0,0 0 0 0 0,-7-7 1 0 0,0 4 104 0 0,1 1 0 0 0,-1 0 0 0 0,0 0 0 0 0,0 1 0 0 0,0 0-1 0 0,-1 1 1 0 0,-14-4 0 0 0,2 2 140 0 0,-1 0-1 0 0,-33-2 0 0 0,34 8-54 0 0,21 1-318 0 0,-1-1 0 0 0,0 0 1 0 0,0 1-1 0 0,0-1 0 0 0,1-1 1 0 0,-1 1-1 0 0,0 0 0 0 0,0-1 1 0 0,-4-1-1 0 0,7 1-5 0 0,0-1 0 0 0,0 1 1 0 0,0-1-1 0 0,0 1 0 0 0,0-1 1 0 0,0 1-1 0 0,0-1 0 0 0,1 1 0 0 0,-1 0 1 0 0,1-1-1 0 0,-1 1 0 0 0,1-1 1 0 0,-1 1-1 0 0,1 0 0 0 0,0-1 0 0 0,1-1 1 0 0,-1 2 0 0 0,37-69 138 0 0,3 1 0 0 0,68-84 0 0 0,-88 126-17 0 0,1 0 0 0 0,1 2 0 0 0,2 0 0 0 0,48-36 0 0 0,-71 59-119 0 0,1 1-1 0 0,-1-1 1 0 0,1 1 0 0 0,-1-1 0 0 0,1 1 0 0 0,0 0 0 0 0,-1 0 0 0 0,1 0 0 0 0,0 0 0 0 0,0 1 0 0 0,0-1 0 0 0,4 1 0 0 0,-5 0-4 0 0,0 0-1 0 0,0 0 0 0 0,0 1 0 0 0,-1-1 1 0 0,1 1-1 0 0,0-1 0 0 0,0 1 0 0 0,0 0 0 0 0,-1 0 1 0 0,1 0-1 0 0,0 0 0 0 0,-1 0 0 0 0,1 0 0 0 0,-1 0 1 0 0,1 1-1 0 0,-1-1 0 0 0,0 0 0 0 0,1 1 1 0 0,-1-1-1 0 0,0 1 0 0 0,1 2 0 0 0,6 9-31 0 0,-1 0-1 0 0,-1 0 1 0 0,0 1-1 0 0,-1 0 1 0 0,0 0-1 0 0,-2 0 1 0 0,1 0-1 0 0,1 17 1 0 0,-1 17-200 0 0,-1 60 0 0 0,-3-110 247 0 0,1-1-1 0 0,-1 1 1 0 0,0-1-1 0 0,1 0 1 0 0,-1 1-1 0 0,1 0 1 0 0,0-1-1 0 0,1-2 1 0 0,4-12 21 0 0,28-96 60 0 0,53-160 600 0 0,-67 220-231 0 0,3 0 1 0 0,57-97-1 0 0,-75 143-393 0 0,23-34 199 0 0,-27 39-230 0 0,1 0 1 0 0,-1 1-1 0 0,1-1 1 0 0,0 0-1 0 0,-1 1 0 0 0,1-1 1 0 0,0 1-1 0 0,0 0 0 0 0,0 0 1 0 0,0-1-1 0 0,0 1 1 0 0,0 0-1 0 0,1 1 0 0 0,-1-1 1 0 0,0 0-1 0 0,4 0 0 0 0,-5 1-16 0 0,1 1-1 0 0,-1-1 0 0 0,0 0 0 0 0,1 1 0 0 0,-1-1 0 0 0,0 1 0 0 0,1 0 1 0 0,-1-1-1 0 0,0 1 0 0 0,0 0 0 0 0,0 0 0 0 0,0 0 0 0 0,0 0 0 0 0,0 0 0 0 0,0 0 1 0 0,0 0-1 0 0,0 0 0 0 0,0 0 0 0 0,0 0 0 0 0,-1 0 0 0 0,1 1 0 0 0,-1-1 1 0 0,1 0-1 0 0,0 3 0 0 0,2 2 32 0 0,8 15 105 0 0,-1 2 0 0 0,-1 0 0 0 0,-1 0 1 0 0,-2 0-1 0 0,0 1 0 0 0,-1 0 0 0 0,-1 0 0 0 0,-2 1 0 0 0,0-1 0 0 0,-2 0 0 0 0,0 1 0 0 0,-5 28 0 0 0,6-35-132 0 0,-1-18-29 0 0,0 0-1 0 0,0 1 1 0 0,0-1-1 0 0,0 0 1 0 0,0 0 0 0 0,1 0-1 0 0,-1 0 1 0 0,0 0-1 0 0,0 1 1 0 0,0-1 0 0 0,0 0-1 0 0,0 0 1 0 0,1 0-1 0 0,-1 0 1 0 0,0 0 0 0 0,0 0-1 0 0,0 0 1 0 0,0 0-1 0 0,1 0 1 0 0,-1 0 0 0 0,0 0-1 0 0,0 0 1 0 0,0 0-1 0 0,1 0 1 0 0,-1 0-1 0 0,0 0 1 0 0,0 0 0 0 0,0 0-1 0 0,0 0 1 0 0,1 0-1 0 0,-1 0 1 0 0,0 0 0 0 0,0 0-1 0 0,0 0 1 0 0,0 0-1 0 0,1 0 1 0 0,-1 0 0 0 0,0 0-1 0 0,0-1 1 0 0,0 1-1 0 0,0 0 1 0 0,1 0 0 0 0,-1 0-1 0 0,0 0 1 0 0,3-4-41 0 0,1 0 0 0 0,-1 1 0 0 0,0-1 0 0 0,0-1 0 0 0,4-6 0 0 0,66-137-269 0 0,2-5-1197 0 0,-62 130 581 0 0,2 0 0 0 0,0 1-1 0 0,1 1 1 0 0,23-23 0 0 0,-38 43 908 0 0,0 0 0 0 0,0 0-1 0 0,0 1 1 0 0,0-1 0 0 0,0 0 0 0 0,0 1-1 0 0,1-1 1 0 0,-1 1 0 0 0,0 0-1 0 0,0-1 1 0 0,0 1 0 0 0,1 0-1 0 0,-1 0 1 0 0,0-1 0 0 0,1 1 0 0 0,-1 0-1 0 0,0 0 1 0 0,0 1 0 0 0,1-1-1 0 0,-1 0 1 0 0,0 0 0 0 0,0 1 0 0 0,1-1-1 0 0,-1 0 1 0 0,0 1 0 0 0,0-1-1 0 0,0 1 1 0 0,1 0 0 0 0,-1-1 0 0 0,0 1-1 0 0,0 0 1 0 0,0 0 0 0 0,1 1-1 0 0,4 3 32 0 0,0 1-1 0 0,0 0 0 0 0,11 13 0 0 0,4 10 14 0 0,20 40-1 0 0,23 32 248 0 0,-57-91-113 0 0,1 0 0 0 0,1-1-1 0 0,0 1 1 0 0,0-2 0 0 0,0 1 0 0 0,1-2 0 0 0,13 9 0 0 0,-16-13 26 0 0,0 1 0 0 0,0-2 0 0 0,0 1 1 0 0,1-1-1 0 0,0 0 0 0 0,-1 0 1 0 0,1-1-1 0 0,0 0 0 0 0,-1 0 1 0 0,1-1-1 0 0,0 0 0 0 0,0 0 1 0 0,0-1-1 0 0,-1 0 0 0 0,1-1 0 0 0,0 0 1 0 0,-1 0-1 0 0,9-3 0 0 0,-7 2-88 0 0,0-1 0 0 0,0 0 0 0 0,-1-1 0 0 0,1 0 0 0 0,-1 0 0 0 0,0-1 0 0 0,0 0 0 0 0,-1 0 0 0 0,0-1-1 0 0,0 0 1 0 0,0 0 0 0 0,-1 0 0 0 0,10-16 0 0 0,-5 0-49 0 0,0 0 1 0 0,-2 0-1 0 0,12-44 0 0 0,9-75-72 0 0,-28 131 18 0 0,3-19-61 0 0,16-103-261 0 0,-19 114 229 0 0,-1 0 0 0 0,-1 0 0 0 0,0 0 1 0 0,-7-37-1 0 0,7 56 100 0 0,0-1 1 0 0,0 1-1 0 0,0 0 1 0 0,0-1-1 0 0,0 1 1 0 0,-1-1-1 0 0,1 1 0 0 0,0 0 1 0 0,0-1-1 0 0,0 1 1 0 0,0 0-1 0 0,-1-1 1 0 0,1 1-1 0 0,0-1 1 0 0,0 1-1 0 0,-1 0 1 0 0,1 0-1 0 0,0-1 1 0 0,-1 1-1 0 0,1 0 1 0 0,0 0-1 0 0,-1-1 0 0 0,1 1 1 0 0,0 0-1 0 0,-1 0 1 0 0,1 0-1 0 0,-1-1 1 0 0,1 1-1 0 0,0 0 1 0 0,-1 0-1 0 0,0 0 1 0 0,-15 5-6 0 0,0 5 7 0 0,0 0 0 0 0,1 1 0 0 0,0 1 0 0 0,1 1 0 0 0,0 0 0 0 0,1 0 0 0 0,0 1 0 0 0,-15 24 0 0 0,8-8-6 0 0,2 1 1 0 0,1 0 0 0 0,2 1-1 0 0,1 1 1 0 0,-11 39 0 0 0,15-41-61 0 0,1 0 0 0 0,1 0 0 0 0,2 1 0 0 0,1-1 0 0 0,2 1 0 0 0,1 1 0 0 0,1-1 0 0 0,2 0 0 0 0,1 0 0 0 0,2 0 0 0 0,1 0 0 0 0,2-1 0 0 0,0 1 0 0 0,2-1 0 0 0,2-1 0 0 0,1 0 0 0 0,1-1 0 0 0,1 0 0 0 0,26 38 0 0 0,-37-62 61 0 0,0 0 0 0 0,1 0 0 0 0,-1 0 0 0 0,1 0 0 0 0,0-1 1 0 0,0 1-1 0 0,1-1 0 0 0,0 0 0 0 0,-1-1 0 0 0,1 1 0 0 0,0-1 0 0 0,1 0 0 0 0,-1 0 1 0 0,1-1-1 0 0,-1 1 0 0 0,1-1 0 0 0,0 0 0 0 0,0-1 0 0 0,-1 1 0 0 0,1-1 0 0 0,0-1 1 0 0,1 1-1 0 0,-1-1 0 0 0,0 0 0 0 0,0 0 0 0 0,0 0 0 0 0,0-1 0 0 0,0 0 0 0 0,0-1 1 0 0,0 1-1 0 0,8-4 0 0 0,6-4-110 0 0,-1 0-1 0 0,1-2 1 0 0,-2 0 0 0 0,1-1 0 0 0,-2 0 0 0 0,0-2 0 0 0,21-21-1 0 0,15-14-194 0 0,-3-3-1 0 0,83-111 1 0 0,27-45 2053 0 0,-159 207-1660 0 0,4-5 292 0 0,-1 1-1 0 0,1 0 0 0 0,0 1 1 0 0,0-1-1 0 0,10-6 0 0 0,-13 10-362 0 0,0 0 0 0 0,0 1 1 0 0,0-1-1 0 0,0 0 0 0 0,0 1 0 0 0,0-1 0 0 0,0 1 0 0 0,0 0 0 0 0,0-1 0 0 0,0 1 0 0 0,0 0 0 0 0,0 0 0 0 0,0 1 0 0 0,0-1 0 0 0,1 0 1 0 0,-1 1-1 0 0,0-1 0 0 0,0 1 0 0 0,0 0 0 0 0,0-1 0 0 0,-1 1 0 0 0,4 2 0 0 0,11 7-129 0 0,-1 1 0 0 0,-1 1 1 0 0,0 0-1 0 0,0 1 0 0 0,-1 0 0 0 0,-1 1 1 0 0,19 28-1 0 0,-12-18-375 0 0,40 42-1 0 0,15 2-129 0 0,97 94-184 0 0,-168-159 807 0 0,6 7-20 0 0,2-1 1 0 0,-1 1 0 0 0,17 10-1 0 0,-24-18 42 0 0,1 0-1 0 0,-1-1 1 0 0,0 1-1 0 0,0 0 0 0 0,1-1 1 0 0,-1 0-1 0 0,0 0 1 0 0,1 0-1 0 0,0 0 0 0 0,-1 0 1 0 0,1-1-1 0 0,-1 0 0 0 0,1 0 1 0 0,0 0-1 0 0,-1 0 1 0 0,1 0-1 0 0,-1-1 0 0 0,1 1 1 0 0,5-3-1 0 0,0-1 81 0 0,0 0-1 0 0,0 0 0 0 0,-1-1 1 0 0,0-1-1 0 0,1 1 0 0 0,-2-1 1 0 0,1-1-1 0 0,-1 1 1 0 0,11-13-1 0 0,-8 6 34 0 0,-1 0-1 0 0,0-1 1 0 0,-1 0-1 0 0,0 0 1 0 0,7-19 0 0 0,-2-5 38 0 0,-1-1 1 0 0,-2 1-1 0 0,9-78 1 0 0,6-269 297 0 0,-26 317-296 0 0,-12-98-1 0 0,-2-33-25 0 0,13 195-146 0 0,-4 13 0 0 0,-8 47-2 0 0,-4 55 2 0 0,-5 125 0 0 0,25 89 18 0 0,5-241-13 0 0,28 139 0 0 0,-33-214-16 0 0,0-1 0 0 0,0 1 0 0 0,1-1 0 0 0,0 0 0 0 0,1 1 0 0 0,8 13 0 0 0,-4-7-48 0 0,-6-12-19 0 0,0 0 1 0 0,0 0 0 0 0,1-1 0 0 0,-1 1 0 0 0,1 0-1 0 0,0-1 1 0 0,0 0 0 0 0,0 1 0 0 0,0-1 0 0 0,0 0-1 0 0,0-1 1 0 0,0 1 0 0 0,1-1 0 0 0,-1 1 0 0 0,1-1-1 0 0,-1 0 1 0 0,1 0 0 0 0,-1 0 0 0 0,1-1-1 0 0,0 1 1 0 0,-1-1 0 0 0,1 0 0 0 0,0 0 0 0 0,-1 0-1 0 0,1 0 1 0 0,5-2 0 0 0,2 0-96 0 0,0 0 1 0 0,0-1-1 0 0,0 0 0 0 0,-1-1 0 0 0,0 0 1 0 0,1-1-1 0 0,15-10 0 0 0,-13 6 60 0 0,0-2 0 0 0,0 1 0 0 0,-1-2 1 0 0,0 1-1 0 0,-1-2 0 0 0,-1 0 0 0 0,16-23 0 0 0,52-111 9 0 0,-37 66 86 0 0,12-16 134 0 0,-50 92-84 0 0,2-5 180 0 0,1 0-1 0 0,0 0 0 0 0,1 1 1 0 0,12-15-1 0 0,-19 24-189 0 0,1-1-1 0 0,-1 1 0 0 0,1 0 1 0 0,-1-1-1 0 0,1 1 1 0 0,-1 0-1 0 0,1-1 1 0 0,0 1-1 0 0,-1 0 1 0 0,1 0-1 0 0,-1 0 1 0 0,1 0-1 0 0,-1-1 0 0 0,1 1 1 0 0,0 0-1 0 0,-1 0 1 0 0,1 0-1 0 0,-1 0 1 0 0,1 0-1 0 0,0 1 1 0 0,0-1-1 0 0,3 1 29 0 0,-1 0-1 0 0,0 0 1 0 0,1 0 0 0 0,-1 0-1 0 0,0 1 1 0 0,0-1-1 0 0,0 1 1 0 0,0 0 0 0 0,0 0-1 0 0,0 0 1 0 0,-1 0 0 0 0,4 4-1 0 0,3 4 61 0 0,0 1 1 0 0,13 21-1 0 0,-5-4 53 0 0,-1 2 0 0 0,-2 0 1 0 0,-1 1-1 0 0,13 45 0 0 0,-13-27 155 0 0,-3 0 0 0 0,9 81 1 0 0,-8 29-19 0 0,14 132-12 0 0,-15-220-464 0 0,0 101 0 0 0,-10-171 62 0 0,0-1 105 0 0,0 0-1 0 0,0 0 0 0 0,0-1 1 0 0,0 1-1 0 0,0 0 1 0 0,0 0-1 0 0,0 0 0 0 0,0 0 1 0 0,-1 0-1 0 0,1 0 0 0 0,0 0 1 0 0,0 0-1 0 0,0 0 1 0 0,0 0-1 0 0,0 0 0 0 0,0 0 1 0 0,0 0-1 0 0,0 0 1 0 0,0 0-1 0 0,0 0 0 0 0,0 0 1 0 0,0 0-1 0 0,0 0 1 0 0,0 0-1 0 0,0 0 0 0 0,0 1 1 0 0,0-1-1 0 0,0 0 1 0 0,0 0-1 0 0,0 0 0 0 0,-1 0 1 0 0,1 0-1 0 0,0 0 1 0 0,0 0-1 0 0,0 0 0 0 0,0 0 1 0 0,0 0-1 0 0,0 0 0 0 0,0 0 1 0 0,0 0-1 0 0,0 0 1 0 0,0 0-1 0 0,0 0 0 0 0,0 0 1 0 0,0 0-1 0 0,0 0 1 0 0,0 0-1 0 0,0 0 0 0 0,0 0 1 0 0,0 0-1 0 0,0 1 1 0 0,0-1-1 0 0,0 0 0 0 0,0 0 1 0 0,0 0-1 0 0,0 0 1 0 0,0 0-1 0 0,0 0 0 0 0,0 0 1 0 0,0 0-1 0 0,0 0 1 0 0,0 0-1 0 0,-13-16-290 0 0,-36-50-1193 0 0,37 49-4159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2:26.579"/>
    </inkml:context>
    <inkml:brush xml:id="br0">
      <inkml:brushProperty name="width" value="0.1" units="cm"/>
      <inkml:brushProperty name="height" value="0.1" units="cm"/>
    </inkml:brush>
  </inkml:definitions>
  <inkml:trace contextRef="#ctx0" brushRef="#br0">740 974 96 0 0,'-34'-26'0'0'0,"-39"-37"0"0"0,-27-1 0 0 0,-9 10 0 0 0,-1 15 0 0 0,9 15 0 0 0,19 11 0 0 0</inkml:trace>
  <inkml:trace contextRef="#ctx0" brushRef="#br0" timeOffset="1">1 682 96 0 0,'13'-1'0'0'0,"0"0"0"0"0,-1-1 0 0 0,1-1 0 0 0,0 0 0 0 0,13-6 0 0 0,3 1 0 0 0,436-156 483 0 0,-323 100 1346 0 0,-3-5 0 0 0,230-156 0 0 0,-355 215-1753 0 0,0 0 0 0 0,0-1 0 0 0,-1-1 0 0 0,-1 0-1 0 0,20-25 1 0 0,-31 36-80 0 0,-1 1-1 0 0,1-1 1 0 0,0 0-1 0 0,-1 1 1 0 0,1-1 0 0 0,-1 0-1 0 0,0 1 1 0 0,1-1-1 0 0,-1 0 1 0 0,1 1 0 0 0,-1-1-1 0 0,0 0 1 0 0,0 0-1 0 0,1 1 1 0 0,-1-1-1 0 0,0 0 1 0 0,0 0 0 0 0,0 1-1 0 0,0-1 1 0 0,0 0-1 0 0,0 0 1 0 0,0 0-1 0 0,0 1 1 0 0,0-1 0 0 0,0 0-1 0 0,-1 0 1 0 0,1 1-1 0 0,0-1 1 0 0,0 0 0 0 0,-1 0-1 0 0,1 1 1 0 0,-1-1-1 0 0,1 0 1 0 0,0 1-1 0 0,-1-1 1 0 0,1 0 0 0 0,-1 1-1 0 0,0-1 1 0 0,0 0-1 0 0,-1 0-17 0 0,-1-1-1 0 0,0 1 1 0 0,0 0 0 0 0,0 0-1 0 0,0 0 1 0 0,0 0-1 0 0,0 0 1 0 0,0 1-1 0 0,-5-1 1 0 0,-40 0-907 0 0,37 1-2790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2:28.378"/>
    </inkml:context>
    <inkml:brush xml:id="br0">
      <inkml:brushProperty name="width" value="0.1" units="cm"/>
      <inkml:brushProperty name="height" value="0.1" units="cm"/>
    </inkml:brush>
  </inkml:definitions>
  <inkml:trace contextRef="#ctx0" brushRef="#br0">1 982 96 0 0,'-1'-141'0'0'0,"2"-158"0"0"0,2 270 47 0 0,2 1 1 0 0,0 0-1 0 0,2 0 1 0 0,0 0-1 0 0,3 1 0 0 0,13-31 1 0 0,16-47 1232 0 0,-38 102-1232 0 0,0 0-1 0 0,0 0 1 0 0,0 1-1 0 0,0-1 1 0 0,1 0-1 0 0,-1 1 1 0 0,1-1-1 0 0,2-2 1 0 0,-4 4-49 0 0,1 1 0 0 0,-1-1 0 0 0,1 1 0 0 0,0-1 0 0 0,-1 1-1 0 0,1-1 1 0 0,0 1 0 0 0,0-1 0 0 0,-1 1 0 0 0,1 0 0 0 0,0-1 0 0 0,0 1 0 0 0,-1 0 0 0 0,1 0-1 0 0,0 0 1 0 0,0 0 0 0 0,0-1 0 0 0,0 1 0 0 0,-1 0 0 0 0,1 0 0 0 0,0 0 0 0 0,0 1 0 0 0,0-1-1 0 0,-1 0 1 0 0,1 0 0 0 0,0 0 0 0 0,0 1 0 0 0,0-1 0 0 0,-1 0 0 0 0,1 1 0 0 0,0-1 0 0 0,-1 0-1 0 0,1 1 1 0 0,1 0 0 0 0,15 12-65 0 0,-1 0-1 0 0,0 1 0 0 0,-1 1 0 0 0,0 1 1 0 0,20 27-1 0 0,-5 0-60 0 0,28 52 1 0 0,-39-56 70 0 0,-1 0 0 0 0,-2 1 0 0 0,-2 1 0 0 0,-2 0-1 0 0,11 62 1 0 0,13 215-164 0 0,-36-316 113 0 0,3 49 1414 0 0,-5-46-475 0 0,0-6-93 0 0,-8-27-137 0 0,-4-26-190 0 0,-13-100 1 0 0,24 123-329 0 0,2 0 0 0 0,0 0-1 0 0,3 0 1 0 0,0 1 0 0 0,8-35 0 0 0,2 15 68 0 0,2 0 1 0 0,3 2 0 0 0,1 0-1 0 0,3 1 1 0 0,1 1 0 0 0,3 0-1 0 0,1 2 1 0 0,2 2 0 0 0,64-75-1 0 0,-80 105 31 0 0,-1 0 0 0 0,2 1 0 0 0,-1 0 0 0 0,1 1 0 0 0,1 0 0 0 0,0 1 0 0 0,0 0-1 0 0,29-11 1 0 0,-34 17-147 0 0,0 0-1 0 0,1 0 1 0 0,-1 1 0 0 0,1 1-1 0 0,-1 0 1 0 0,1 0-1 0 0,0 1 1 0 0,-1 0-1 0 0,1 0 1 0 0,0 1 0 0 0,-1 1-1 0 0,1-1 1 0 0,-1 1-1 0 0,1 1 1 0 0,-1 0-1 0 0,13 6 1 0 0,-11-3-154 0 0,-1 0-1 0 0,0 1 1 0 0,0 0-1 0 0,0 1 1 0 0,-1 0-1 0 0,0 0 1 0 0,0 1-1 0 0,-1 0 1 0 0,11 16 0 0 0,7 13-260 0 0,23 49 0 0 0,-45-79 354 0 0,45 94-184 0 0,52 160 0 0 0,-79-201 193 0 0,2 22 13 0 0,-20-63 4 0 0,-3 10 140 0 0,-1-19 119 0 0,0-10-29 0 0,-3-10-2374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2:28.903"/>
    </inkml:context>
    <inkml:brush xml:id="br0">
      <inkml:brushProperty name="width" value="0.1" units="cm"/>
      <inkml:brushProperty name="height" value="0.1" units="cm"/>
    </inkml:brush>
  </inkml:definitions>
  <inkml:trace contextRef="#ctx0" brushRef="#br0">1 0 96 0 0,'0'0'0'0'0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2:29.246"/>
    </inkml:context>
    <inkml:brush xml:id="br0">
      <inkml:brushProperty name="width" value="0.1" units="cm"/>
      <inkml:brushProperty name="height" value="0.1" units="cm"/>
    </inkml:brush>
  </inkml:definitions>
  <inkml:trace contextRef="#ctx0" brushRef="#br0">100 938 96 0 0,'14'26'0'0'0,"-2"0"0"0"0,12 34 0 0 0,-24-60 0 0 0,0 0 0 0 0,0 0 0 0 0,0 1 0 0 0,0-1 0 0 0,0 0 0 0 0,0 0 0 0 0,0 1 0 0 0,0-1 0 0 0,0 0 0 0 0,1 0 0 0 0,-1 0 0 0 0,0 1 0 0 0,0-1 0 0 0,0 0 0 0 0,0 0 0 0 0,0 1 0 0 0,0-1 0 0 0,1 0 0 0 0,-1 0 0 0 0,0 0 0 0 0,0 0 0 0 0,0 0 0 0 0,1 1 0 0 0,-1-1 0 0 0,0 0 0 0 0,0 0 0 0 0,1 0 0 0 0,-1 0 0 0 0,0 0 0 0 0,0 0 0 0 0,0 0 0 0 0,1 0 0 0 0,-1 0 0 0 0,0 0 0 0 0,0 0 0 0 0,1 0 0 0 0,-1 0 0 0 0,0 0 0 0 0,0 0 0 0 0,1 0 0 0 0,-1 0 0 0 0,0 0 0 0 0,0 0 0 0 0,1 0 0 0 0,-1 0 0 0 0,0 0 0 0 0,0 0 0 0 0,1 0 0 0 0,-1 0 0 0 0,0-1 0 0 0,0 1 0 0 0,0 0 0 0 0,1 0 0 0 0,-1 0 0 0 0,0 0 0 0 0,0-1 0 0 0,0 1 0 0 0,0 0 0 0 0,0 0 0 0 0,1 0 0 0 0,-1-1 0 0 0,0 1 0 0 0,11-18 0 0 0,-9 16 0 0 0,8-19 0 0 0,0-1 0 0 0,-1 0 0 0 0,-1 0 0 0 0,-1-1-1 0 0,-1 1 1 0 0,6-46 0 0 0,-9 34 2 0 0,-2 1 0 0 0,-1-1 0 0 0,-1 0 0 0 0,-9-46 0 0 0,-12-42 203 0 0,-6 0 0 0 0,-45-120 0 0 0,64 216 39 0 0,-2 0 1 0 0,0 1-1 0 0,-17-28 0 0 0,28 53-236 0 0,0 0 0 0 0,-1 0 0 0 0,1 0 0 0 0,0 0-1 0 0,0 0 1 0 0,0 0 0 0 0,0 0 0 0 0,0 0 0 0 0,0 0 0 0 0,0 0-1 0 0,0 0 1 0 0,-1 0 0 0 0,1 0 0 0 0,0 0 0 0 0,0 0 0 0 0,0 0-1 0 0,0 0 1 0 0,0 0 0 0 0,0 0 0 0 0,0 0 0 0 0,-1 0 0 0 0,1 0-1 0 0,0 0 1 0 0,0 0 0 0 0,0 0 0 0 0,0 0 0 0 0,0 0 0 0 0,0 0-1 0 0,0 0 1 0 0,-1 0 0 0 0,1 0 0 0 0,0 0 0 0 0,0 0 0 0 0,0 0-1 0 0,0 0 1 0 0,0 0 0 0 0,0 1 0 0 0,0-1 0 0 0,0 0 0 0 0,0 0-1 0 0,0 0 1 0 0,0 0 0 0 0,-1 0 0 0 0,1 0 0 0 0,0 0 0 0 0,0 0-1 0 0,0 1 1 0 0,0-1 0 0 0,0 0 0 0 0,0 0 0 0 0,0 0-1 0 0,0 0 1 0 0,0 0 0 0 0,0 0 0 0 0,0 0 0 0 0,0 1 0 0 0,0-1-1 0 0,0 0 1 0 0,0 0 0 0 0,0 0 0 0 0,0 0 0 0 0,-3 13 18 0 0,2-9 30 0 0,-12 62-107 0 0,2-1 0 0 0,4 1 1 0 0,2 1-1 0 0,3-1 0 0 0,10 92 0 0 0,-6-141-1357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5:30.238"/>
    </inkml:context>
    <inkml:brush xml:id="br0">
      <inkml:brushProperty name="width" value="0.1" units="cm"/>
      <inkml:brushProperty name="height" value="0.1" units="cm"/>
      <inkml:brushProperty name="color" value="#AE198D"/>
      <inkml:brushProperty name="inkEffects" value="galaxy"/>
      <inkml:brushProperty name="anchorX" value="-3220.46143"/>
      <inkml:brushProperty name="anchorY" value="-4161.74316"/>
      <inkml:brushProperty name="scaleFactor" value="0.5"/>
    </inkml:brush>
  </inkml:definitions>
  <inkml:trace contextRef="#ctx0" brushRef="#br0">13 644 96 0 0,'0'0'0'0'0,"-5"13"0"0"0,3-7 0 0 0,0 0 0 0 0,0-2 0 0 0,1-1 0 0 0,1-2 0 0 0,-1 0 0 0 0,1-1 0 0 0,1 0 0 0 0,1-3 0 0 0,7-6 0 0 0,7-11 0 0 0,9-10 0 0 0,7-10 0 0 0,5-8 0 0 0,5-5 93 0 0,2-2-17 0 0,0 0 2 0 0,0 1 3 0 0,-2 3-1 0 0,-2 3 9 0 0,-3 3-105 0 0,-4 4 31 0 0,-4 6-34 0 0,-5 6 25 0 0,-5 7-18 0 0,-5 6 5 0 0,-5 6-1 0 0,-3 3 0 0 0,-2 4 0 0 0,-2 0 9 0 0,0 2 7 0 0,-1 2 8 0 0,1 2 83 0 0,2 6-14 0 0,3 9 449 0 0,3 14-106 0 0,3 11-158 0 0,2 9 74 0 0,1 6-182 0 0,0 3 34 0 0,-1 1-75 0 0,-1-3 6 0 0,-3-6-25 0 0,-2-5-4 0 0,-3-7-29 0 0,0-5 7 0 0,-1-4 5 0 0,0-5-2 0 0,0-3 281 0 0,-1-4-89 0 0,-2-3-107 0 0,0-3 60 0 0,-1-2-167 0 0,-1 0 52 0 0,-2 0-3 0 0,-2 0-5 0 0,-3 4-4521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7:44:57.578"/>
    </inkml:context>
    <inkml:brush xml:id="br0">
      <inkml:brushProperty name="width" value="0.1" units="cm"/>
      <inkml:brushProperty name="height" value="0.1" units="cm"/>
    </inkml:brush>
  </inkml:definitions>
  <inkml:trace contextRef="#ctx0" brushRef="#br0">1338 0 96 0 0,'0'0'5394'0'0,"-8"4"-5175"0"0,-2 1-192 0 0,0 0-1 0 0,0 1 1 0 0,0 1-1 0 0,1 0 0 0 0,0 0 1 0 0,-10 10-1 0 0,-51 60 53 0 0,66-72-75 0 0,-149 197 118 0 0,-1 1-37 0 0,-159 114 183 0 0,209-219 190 0 0,-329 286 1881 0 0,429-381-2402 0 0,3-2 2 0 0,0 0 0 0 0,0 0 1 0 0,1-1-1 0 0,-1 1 0 0 0,0 0 0 0 0,-1 0 0 0 0,1-1 0 0 0,0 1 0 0 0,0-1 0 0 0,0 1 1 0 0,0-1-1 0 0,0 0 0 0 0,0 1 0 0 0,-3-1 0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7:44:57.932"/>
    </inkml:context>
    <inkml:brush xml:id="br0">
      <inkml:brushProperty name="width" value="0.1" units="cm"/>
      <inkml:brushProperty name="height" value="0.1" units="cm"/>
    </inkml:brush>
  </inkml:definitions>
  <inkml:trace contextRef="#ctx0" brushRef="#br0">0 0 1600 0 0,'0'0'504'0'0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7:44:58.272"/>
    </inkml:context>
    <inkml:brush xml:id="br0">
      <inkml:brushProperty name="width" value="0.1" units="cm"/>
      <inkml:brushProperty name="height" value="0.1" units="cm"/>
    </inkml:brush>
  </inkml:definitions>
  <inkml:trace contextRef="#ctx0" brushRef="#br0">39 0 96 0 0,'-17'122'369'0'0,"-1"227"-1"0"0,17-292-194 0 0,-1-27 118 0 0,2-1 0 0 0,1 1-1 0 0,1-1 1 0 0,9 43-1 0 0,-10-69-191 0 0,0 0-1 0 0,0 1 1 0 0,1-1-1 0 0,-1-1 1 0 0,1 1-1 0 0,-1 0 1 0 0,1 0-1 0 0,0-1 0 0 0,0 1 1 0 0,0 0-1 0 0,0-1 1 0 0,1 0-1 0 0,-1 0 1 0 0,1 0-1 0 0,-1 0 1 0 0,5 3-1 0 0,-1-3-12 0 0,-1 1 1 0 0,1-1-1 0 0,-1 0 0 0 0,1 0 0 0 0,0-1 0 0 0,0 0 1 0 0,0 0-1 0 0,9 1 0 0 0,1-2 6 0 0,1-1 0 0 0,-1 0 0 0 0,0-1 1 0 0,1-1-1 0 0,26-8 0 0 0,-13 1-62 0 0,0-1-1 0 0,-1-2 1 0 0,-1-1 0 0 0,0-1 0 0 0,-1-1-1 0 0,0-1 1 0 0,-2-1 0 0 0,0-2 0 0 0,-1-1-1 0 0,-1 0 1 0 0,-1-2 0 0 0,-1 0 0 0 0,27-40-1 0 0,-44 58-36 0 0,0 0-1 0 0,-1 0 0 0 0,0 0 0 0 0,0-1 0 0 0,-1 1 0 0 0,1-1 1 0 0,-1 0-1 0 0,0 1 0 0 0,-1-1 0 0 0,1 0 0 0 0,-1 0 0 0 0,0 0 1 0 0,-1 0-1 0 0,0-9 0 0 0,0 13-26 0 0,0 1 0 0 0,-1-1 0 0 0,1 0 0 0 0,-1 1 0 0 0,0-1 1 0 0,1 0-1 0 0,-1 1 0 0 0,0-1 0 0 0,0 1 0 0 0,0-1 0 0 0,0 1 0 0 0,0-1 1 0 0,-1 1-1 0 0,1 0 0 0 0,0 0 0 0 0,-1 0 0 0 0,1-1 0 0 0,-3 0 0 0 0,1 0-307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7:44:59.300"/>
    </inkml:context>
    <inkml:brush xml:id="br0">
      <inkml:brushProperty name="width" value="0.1" units="cm"/>
      <inkml:brushProperty name="height" value="0.1" units="cm"/>
    </inkml:brush>
  </inkml:definitions>
  <inkml:trace contextRef="#ctx0" brushRef="#br0">1 308 96 0 0,'4'-9'0'0'0,"5"-13"0"0"0,10-35 0 0 0,-10 86 16 0 0,47 129 394 0 0,12 41 1432 0 0,138 394 2164 0 0,-204-588-3962 0 0,15 29 254 0 0,-16-32-286 0 0,0 0-1 0 0,0 0 0 0 0,1 0 1 0 0,-1-1-1 0 0,0 1 1 0 0,1-1-1 0 0,-1 1 0 0 0,1-1 1 0 0,-1 1-1 0 0,1-1 1 0 0,0 0-1 0 0,-1 0 0 0 0,5 2 1 0 0,-5-3-12 0 0,0 0 0 0 0,-1 0-1 0 0,1 0 1 0 0,0 0 0 0 0,0 0 0 0 0,0 0 0 0 0,-1 0 0 0 0,1 0 0 0 0,0-1-1 0 0,0 1 1 0 0,-1 0 0 0 0,1-1 0 0 0,0 1 0 0 0,-1 0 0 0 0,1-1 0 0 0,0 1 0 0 0,-1-1-1 0 0,1 1 1 0 0,0-1 0 0 0,-1 1 0 0 0,1-1 0 0 0,-1 0 0 0 0,1 0 0 0 0,13-20-6 0 0,-11 17 5 0 0,9-18 1 0 0,-1-1-1 0 0,-1 0 1 0 0,-1-1-1 0 0,-1 0 1 0 0,-1-1-1 0 0,-1 1 1 0 0,3-35-1 0 0,6-182-1 0 0,-15 235 2 0 0,-9-315 15 0 0,3 258 0 0 0,-4 1-1 0 0,-2 0 1 0 0,-22-67-1 0 0,31 118 33 0 0,-1 0 0 0 0,0 1 0 0 0,0-1-1 0 0,-2 1 1 0 0,1-1 0 0 0,-9-10 0 0 0,11 18-10 0 0,1 0 0 0 0,-1 0 0 0 0,0 0 0 0 0,0 1 0 0 0,0-1 0 0 0,-1 1 0 0 0,1 0 0 0 0,-1 0 0 0 0,1 0 0 0 0,-1 0 0 0 0,0 0 0 0 0,1 1 0 0 0,-1 0 0 0 0,0 0 0 0 0,0 0 0 0 0,0 0 0 0 0,0 1-1 0 0,0-1 1 0 0,0 1 0 0 0,0 0 0 0 0,-6 1 0 0 0,-4 0 25 0 0,0 2 0 0 0,0-1-1 0 0,1 2 1 0 0,-1 0-1 0 0,1 0 1 0 0,-1 2 0 0 0,1-1-1 0 0,1 2 1 0 0,-1-1-1 0 0,1 2 1 0 0,-17 13-1 0 0,14-9-96 0 0,0 1 0 0 0,1 1 0 0 0,0 1 0 0 0,1 0-1 0 0,1 0 1 0 0,0 1 0 0 0,-17 33 0 0 0,27-45 23 0 0,0 1 1 0 0,1-1 0 0 0,-1 0-1 0 0,1 1 1 0 0,0-1-1 0 0,0 1 1 0 0,0-1 0 0 0,1 1-1 0 0,0 0 1 0 0,0-1-1 0 0,0 1 1 0 0,1 8 0 0 0,1-5 1 0 0,0 1 0 0 0,1-1 0 0 0,-1 0 0 0 0,2 0 0 0 0,-1 0 0 0 0,7 10 0 0 0,5 5 3 0 0,1-2-1 0 0,0 0 1 0 0,27 26 0 0 0,-11-18 39 0 0,0-1 0 0 0,2-2 1 0 0,1-1-1 0 0,1-2 0 0 0,0-1 0 0 0,71 29 0 0 0,-42-20 80 0 0,115 71 0 0 0,-146-78-78 0 0,-1 1 1 0 0,-1 2-1 0 0,-1 0 1 0 0,45 55-1 0 0,-34-30 1084 0 0,59 94-1 0 0,-100-144-1001 0 0,10 22 688 0 0,-10-24-786 0 0,-1 1 0 0 0,0-1 0 0 0,0 1 0 0 0,1-1 0 0 0,-1 1 0 0 0,0-1 0 0 0,0 1-1 0 0,0 0 1 0 0,0-1 0 0 0,1 1 0 0 0,-1-1 0 0 0,0 1 0 0 0,0 0 0 0 0,0-1 0 0 0,-1 1 0 0 0,1-1 0 0 0,0 1 0 0 0,0 0 0 0 0,0-1 0 0 0,0 1-1 0 0,0-1 1 0 0,-1 1 0 0 0,1-1 0 0 0,0 1 0 0 0,0-1 0 0 0,-1 1 0 0 0,1-1 0 0 0,-1 1 0 0 0,1-1 0 0 0,0 1 0 0 0,-1-1 0 0 0,1 1 0 0 0,-1-1-1 0 0,1 0 1 0 0,-1 1 0 0 0,0-1-13 0 0,1 0-1 0 0,-1 0 0 0 0,1 1 1 0 0,-1-1-1 0 0,1 0 1 0 0,-1 0-1 0 0,1 0 0 0 0,0-1 1 0 0,-1 1-1 0 0,1 0 1 0 0,-1 0-1 0 0,1 0 0 0 0,-1 0 1 0 0,1 0-1 0 0,-1 0 0 0 0,1-1 1 0 0,0 1-1 0 0,-1 0 1 0 0,1 0-1 0 0,-1-1 0 0 0,1 1 1 0 0,0 0-1 0 0,-1-1 1 0 0,-15-15-1557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7:44:59.764"/>
    </inkml:context>
    <inkml:brush xml:id="br0">
      <inkml:brushProperty name="width" value="0.1" units="cm"/>
      <inkml:brushProperty name="height" value="0.1" units="cm"/>
    </inkml:brush>
  </inkml:definitions>
  <inkml:trace contextRef="#ctx0" brushRef="#br0">1 394 96 0 0,'0'0'9'0'0,"12"1"5"0"0,113 1 10 0 0,-102-3 25 0 0,-1-1-1 0 0,1-1 1 0 0,44-11-1 0 0,-29 0 850 0 0,0-1-1 0 0,-1-2 1 0 0,0-1-1 0 0,-2-2 1 0 0,43-32-1 0 0,-60 37-218 0 0,0 0-1 0 0,-2-1 1 0 0,0-1-1 0 0,27-37 0 0 0,33-70-1574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7:45:00.583"/>
    </inkml:context>
    <inkml:brush xml:id="br0">
      <inkml:brushProperty name="width" value="0.1" units="cm"/>
      <inkml:brushProperty name="height" value="0.1" units="cm"/>
    </inkml:brush>
  </inkml:definitions>
  <inkml:trace contextRef="#ctx0" brushRef="#br0">1 113 96 0 0,'8'15'8'0'0,"0"0"-1"0"0,0 1 1 0 0,-1 1 0 0 0,-1-1-1 0 0,-1 1 1 0 0,4 22 0 0 0,2 2 66 0 0,33 170 1916 0 0,-30-134-152 0 0,26 85-1 0 0,-31-138-1477 0 0,-2 1 0 0 0,0 1 0 0 0,-2-1 0 0 0,0 1 0 0 0,1 39 0 0 0,-18-92 248 0 0,-20-52-266 0 0,4-1 0 0 0,3-2 0 0 0,-19-109 0 0 0,9-141-127 0 0,29 269-278 0 0,0-13 104 0 0,20 92 142 0 0,4 21-59 0 0,-2 1 0 0 0,22 79 0 0 0,-25-76-65 0 0,143 596 339 0 0,-149-593-384 0 0,-4-28-11 0 0,0 1 1 0 0,9 27-1 0 0,-6-33-31 0 0,-10-23 32 0 0,-60-151 206 0 0,34 81 54 0 0,7 21 724 0 0,-28-121 1 0 0,2-10-233 0 0,35 144-780 0 0,13 37-676 0 0,2 24-2001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7:45:01.879"/>
    </inkml:context>
    <inkml:brush xml:id="br0">
      <inkml:brushProperty name="width" value="0.1" units="cm"/>
      <inkml:brushProperty name="height" value="0.1" units="cm"/>
    </inkml:brush>
  </inkml:definitions>
  <inkml:trace contextRef="#ctx0" brushRef="#br0">21 1 96 0 0,'-17'1'47'0'0,"16"-1"-43"0"0,1 0 0 0 0,0 0 0 0 0,0 0 0 0 0,0 0 0 0 0,0 0 0 0 0,0 0 0 0 0,-1 0 0 0 0,1 0 0 0 0,0 0 0 0 0,0 0 0 0 0,0 0 0 0 0,0 0-1 0 0,0 0 1 0 0,0 1 0 0 0,0-1 0 0 0,-1 0 0 0 0,1 0 0 0 0,0 0 0 0 0,0 0 0 0 0,0 0 0 0 0,0 0 0 0 0,0 0 0 0 0,0 0 0 0 0,0 0 0 0 0,0 1 0 0 0,0-1 0 0 0,0 0 0 0 0,-1 0 0 0 0,1 0 0 0 0,0 0-1 0 0,0 0 1 0 0,0 0 0 0 0,0 1 0 0 0,0-1 0 0 0,0 0 0 0 0,0 0 0 0 0,0 0 0 0 0,0 0 0 0 0,0 0 0 0 0,0 0 0 0 0,0 1 0 0 0,0-1 0 0 0,0 0 0 0 0,0 0 0 0 0,0 0 0 0 0,1 0 0 0 0,21 17 415 0 0,-4-6-366 0 0,353 259 1178 0 0,-273-186-958 0 0,106 85 997 0 0,-142-122-969 0 0,97 56 0 0 0,87 24-173 0 0,-184-99-17 0 0,1-3 0 0 0,71 18 1 0 0,-96-33-189 0 0,31 9 1378 0 0,0-3 1 0 0,115 12-1 0 0,-140-27-828 0 0,-44-1-468 0 0,0 0 1 0 0,0 0-1 0 0,1 0 0 0 0,-1 0 0 0 0,0 0 1 0 0,0 0-1 0 0,0 0 0 0 0,0 0 1 0 0,0 0-1 0 0,0 1 0 0 0,1-1 0 0 0,-1 0 1 0 0,0 0-1 0 0,0 0 0 0 0,0 0 0 0 0,0 0 1 0 0,0 0-1 0 0,1 0 0 0 0,-1 0 1 0 0,0 0-1 0 0,0 0 0 0 0,0 0 0 0 0,0 0 1 0 0,0 0-1 0 0,0 0 0 0 0,1 0 0 0 0,-1-1 1 0 0,0 1-1 0 0,0 0 0 0 0,0 0 0 0 0,0 0 1 0 0,0 0-1 0 0,0 0 0 0 0,1 0 1 0 0,-1 0-1 0 0,0 0 0 0 0,0 0 0 0 0,0 0 1 0 0,0-1-1 0 0,0 1 0 0 0,0 0 0 0 0,0 0 1 0 0,0 0-1 0 0,0 0 0 0 0,0 0 1 0 0,0 0-1 0 0,1-1 0 0 0,-1 1 0 0 0,0 0 1 0 0,0 0-1 0 0,0 0 0 0 0,0 0 0 0 0,0 0 1 0 0,0-1-1 0 0,0 1 0 0 0,0 0 0 0 0,0 0 1 0 0,0 0-1 0 0,0 0 0 0 0,0 0 1 0 0,-22-8 63 0 0,-88-30-1231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7:45:02.417"/>
    </inkml:context>
    <inkml:brush xml:id="br0">
      <inkml:brushProperty name="width" value="0.1" units="cm"/>
      <inkml:brushProperty name="height" value="0.1" units="cm"/>
    </inkml:brush>
  </inkml:definitions>
  <inkml:trace contextRef="#ctx0" brushRef="#br0">0 1052 96 0 0,'30'12'0'0'0,"0"0"0"0"0,53 12 0 0 0,-68-23 0 0 0,-1-1 0 0 0,0 0 0 0 0,1-1 0 0 0,-1 0 0 0 0,0-1 0 0 0,0-1 0 0 0,21-7 0 0 0,1 2 0 0 0,310-89 430 0 0,-122 29 421 0 0,-191 60-793 0 0,5-2 288 0 0,-1-1 1 0 0,59-26 0 0 0,-86 33-213 0 0,-1-1 1 0 0,0-1-1 0 0,0 1 0 0 0,0-1 0 0 0,-1-1 0 0 0,1 1 0 0 0,-2-1 1 0 0,1-1-1 0 0,-1 0 0 0 0,0 0 0 0 0,-1 0 0 0 0,0-1 1 0 0,0 0-1 0 0,8-17 0 0 0,-8 8 68 0 0,-1-1 0 0 0,0 0-1 0 0,-1 0 1 0 0,-1 0 0 0 0,-1 0 0 0 0,-1 0 0 0 0,-1-1-1 0 0,0 1 1 0 0,-2 0 0 0 0,0-1 0 0 0,-8-30 0 0 0,-2 0 291 0 0,-3 1 0 0 0,-2 1 0 0 0,-27-55 0 0 0,26 66-55 0 0,2 0 0 0 0,1-1 0 0 0,-13-58 0 0 0,29 92-508 0 0,5 8-32 0 0,8 12-815 0 0,-12-14 248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7:45:02.975"/>
    </inkml:context>
    <inkml:brush xml:id="br0">
      <inkml:brushProperty name="width" value="0.1" units="cm"/>
      <inkml:brushProperty name="height" value="0.1" units="cm"/>
    </inkml:brush>
  </inkml:definitions>
  <inkml:trace contextRef="#ctx0" brushRef="#br0">1 1 96 0 0,'0'0'0'0'0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7:45:03.488"/>
    </inkml:context>
    <inkml:brush xml:id="br0">
      <inkml:brushProperty name="width" value="0.1" units="cm"/>
      <inkml:brushProperty name="height" value="0.1" units="cm"/>
    </inkml:brush>
  </inkml:definitions>
  <inkml:trace contextRef="#ctx0" brushRef="#br0">184 1289 96 0 0,'-8'-217'31'0'0,"-7"-105"660"0"0,-25 0 534 0 0,36 299-1123 0 0,-36-167 1162 0 0,26 137-40 0 0,-32-80 0 0 0,46 132-1185 0 0,-2-2 96 0 0,1 0 0 0 0,0 0 0 0 0,0 0 1 0 0,0 0-1 0 0,0 0 0 0 0,1 0 0 0 0,-1-4 439 0 0,4 12-224 0 0,295 303 310 0 0,-214-236-644 0 0,2-3-1 0 0,3-5 1 0 0,3-3-1 0 0,163 80 1 0 0,-185-109-184 0 0,-27-13 78 0 0,-1 2-1 0 0,62 41 1 0 0,-98-58 83 0 0,-3-2-3 0 0,0 0 1 0 0,0 0 0 0 0,-1 0 0 0 0,1 0-1 0 0,0 1 1 0 0,-1-1 0 0 0,0 1 0 0 0,1-1-1 0 0,-1 1 1 0 0,3 6 0 0 0,-8-4-2 0 0,-21 8 15 0 0,-1-2 0 0 0,1 0 0 0 0,-34 8 0 0 0,36-11 3 0 0,-111 34 66 0 0,-129 47 204 0 0,116-33 165 0 0,-74 31 182 0 0,150-56 87 0 0,-70 43 0 0 0,56-29 976 0 0,85-53-1628 0 0,16-21-146 0 0,1 1 1 0 0,25-29 0 0 0,-22 29-1586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5:43.151"/>
    </inkml:context>
    <inkml:brush xml:id="br0">
      <inkml:brushProperty name="width" value="0.1" units="cm"/>
      <inkml:brushProperty name="height" value="0.1" units="cm"/>
      <inkml:brushProperty name="color" value="#AE198D"/>
      <inkml:brushProperty name="inkEffects" value="galaxy"/>
      <inkml:brushProperty name="anchorX" value="-5845.44678"/>
      <inkml:brushProperty name="anchorY" value="-6678.16309"/>
      <inkml:brushProperty name="scaleFactor" value="0.5"/>
    </inkml:brush>
  </inkml:definitions>
  <inkml:trace contextRef="#ctx0" brushRef="#br0">480 1707 96 0 0,'0'0'0'0'0,"1"-12"0"0"0,-4 2 0 0 0,-5-5 0 0 0,-7-4 0 0 0,-7-5 0 0 0,-6-3 0 0 0,-6-1 0 0 0,-2 1 0 0 0,-1 3 0 0 0,3 4 0 0 0,1 4 9 0 0,3 7-2 0 0,0 8 654 0 0,2 6-195 0 0,-1 10 151 0 0,-1 9-17 0 0,3 9-459 0 0,3 9 143 0 0,7 7-246 0 0,5 5 42 0 0,9 3-70 0 0,6 0 4 0 0,8-4-24 0 0,6-6-4 0 0,3-9-122 0 0,3-10 33 0 0,1-8-120 0 0,1-8 49 0 0,3-9-49 0 0,2-7 11 0 0,5-7 61 0 0,1-6-27 0 0,-1-4 76 0 0,-3-3-28 0 0,-4-2 58 0 0,-4-2-15 0 0,-5-6 26 0 0,-5-4-6 0 0,-5-6 68 0 0,-3-5-9 0 0,-6-4 16 0 0,-4-2-1 0 0,-5-2 104 0 0,-4-1-30 0 0,-2 3 174 0 0,-2 3-37 0 0,0 8 77 0 0,2 7-6 0 0,2 8 118 0 0,2 5-31 0 0,0 5 352 0 0,2 5-77 0 0,2 3-341 0 0,1 3 113 0 0,2 4-223 0 0,2 2 48 0 0,1 5-155 0 0,3 8 47 0 0,6 15-161 0 0,5 15 50 0 0,5 14-32 0 0,7 11 5 0 0,3 4-2 0 0,2 0 0 0 0,1-6 9 0 0,-1-7 16 0 0,-1-9-13 0 0,-3-9 15 0 0,-3-8 52 0 0,0-6-6 0 0,-2-6 90 0 0,0-4-14 0 0,0-5 243 0 0,-1-3-65 0 0,-2-4-229 0 0,1-4 76 0 0,0-4-160 0 0,0-3 54 0 0,0-6-144 0 0,-1-6 56 0 0,-2-6-106 0 0,-2-6 35 0 0,-3-5-145 0 0,-5-4 39 0 0,-4-4 83 0 0,-4-1-10 0 0,-4 0 75 0 0,-2 1-7 0 0,0 3 63 0 0,-1 5-15 0 0,2 6 8 0 0,1 7 9 0 0,1 7 35 0 0,2 6-9 0 0,1 4 5 0 0,1 5 9 0 0,1 2-30 0 0,1 6 18 0 0,3 9-25 0 0,5 10-3 0 0,5 8-121 0 0,4 5 52 0 0,3-1-442 0 0,2-2 122 0 0,1-6 24 0 0,0-6-24 0 0,0-6-63 0 0,-1-6 41 0 0,-1-5 235 0 0,0-5-69 0 0,0-4 139 0 0,0-3-30 0 0,0-5 118 0 0,-2-2-30 0 0,-2-5 43 0 0,-3-2-8 0 0,-3-2 41 0 0,-3-3-1 0 0,-4 0 171 0 0,-3 0-28 0 0,-2 3 37 0 0,-1 4-3 0 0,0 3 50 0 0,0 5-5 0 0,0 3-14 0 0,1 3 224 0 0,5 20-255 0 0,7 20 34 0 0,6 18-22 0 0,2 15 279 0 0,1 11-60 0 0,-1 7-181 0 0,-6 3 64 0 0,-6 0-265 0 0,-7-5 68 0 0,-4-5-128 0 0,-5-10 18 0 0,-3-9-57 0 0,-4-9 30 0 0,-2-9-133 0 0,0-9 56 0 0,2-8-1292 0 0,1-8 357 0 0,1-6 679 0 0,1-5-238 0 0,-2-5 457 0 0,-5-14-95 0 0,-4-17 20 0 0,1-17 8 0 0,5-16 108 0 0,6-11-41 0 0,10-9 139 0 0,7-5-35 0 0,8 0 54 0 0,5 1-19 0 0,6 3 128 0 0,3 5-35 0 0,2 4 334 0 0,2 5-71 0 0,0 4-54 0 0,1 7 38 0 0,-2 5 349 0 0,-2 5-94 0 0,0 3-454 0 0,-4 8 145 0 0,-4 7-250 0 0,-5 7 52 0 0,-3 5-120 0 0,-4 6 28 0 0,-2 2-80 0 0,-2 3 20 0 0,-1 2-48 0 0,-1 1 21 0 0,-1 0 1 0 0,0 2-1 0 0,0 0 38 0 0,0 0 8 0 0,0 0 19 0 0,-1 0-2 0 0,0 1 11 0 0,0 0-2 0 0,0 0 1 0 0,-1 1 0 0 0,0 0 9 0 0,0 0-2 0 0,0 0 1 0 0,0 0 0 0 0,0 0 0 0 0,0 0 0 0 0,0 0-10 0 0,1 0 13 0 0,-1 0-14 0 0,1-1 23 0 0,-1 1 203 0 0,0-1-212 0 0,0 1 18 0 0,0-1-25 0 0,0 0 25 0 0,1 1-35 0 0,0 1 10 0 0,2 3-4 0 0,2 4 0 0 0,0 5-47 0 0,0 3 32 0 0,0 2-30 0 0,0 1 26 0 0,0-1-54 0 0,-2-1 25 0 0,0 0-131 0 0,0-1 37 0 0,-1-1 19 0 0,1-2 8 0 0,-1-1 66 0 0,0-3-7 0 0,-1-1 53 0 0,0-2-11 0 0,-1-1 15 0 0,0-1-2 0 0,0 0 10 0 0,0-1 7 0 0,0-2 45 0 0,0-1-2 0 0,0-5 106 0 0,0-8-27 0 0,2-9 228 0 0,-1-5-60 0 0,1-3-101 0 0,2-2 38 0 0,0-1-113 0 0,2 3 28 0 0,-1 4-126 0 0,0 4 41 0 0,0 4-84 0 0,-2 4 30 0 0,1 2-22 0 0,-1 4 5 0 0,0 2-30 0 0,0 1 26 0 0,2 2-27 0 0,4 5 17 0 0,4 4-24 0 0,1 4 25 0 0,1 2 2 0 0,0 1 9 0 0,-1 0-1 0 0,-1 1 1 0 0,-2-1 0 0 0,-1-1 0 0 0,0-1 0 0 0,-2-1 0 0 0,1 0 0 0 0,-2-3 0 0 0,-1 0 0 0 0,-1-1 0 0 0,1-1 196 0 0,0-1-38 0 0,1-2-60 0 0,2-1 44 0 0,0-2 273 0 0,4-4-80 0 0,3-3-165 0 0,1-2 60 0 0,2-3-189 0 0,-1-1 55 0 0,-1 1-91 0 0,-2 1 21 0 0,-1 0-132 0 0,0 2 36 0 0,-1 2-373 0 0,4 0 111 0 0,4 1-333 0 0,2 3 71 0 0,1 0-242 0 0,0 2 67 0 0,-3 1 658 0 0,-2 1-177 0 0,-3 0 262 0 0,-2 1-46 0 0,-3 1 80 0 0,0 0-16 0 0,-1-1 8 0 0,-1 1 18 0 0,-1-2 14 0 0,-1 1-2 0 0,-1-1 170 0 0,0 0-58 0 0,-1 0-66 0 0,-1 0 35 0 0,0-1 2 0 0,-2-1 6 0 0,-1-2 18 0 0,-2-4 6 0 0,-2-1 9 0 0,-4-4 8 0 0,-4-1-1 0 0,-5-1 1 0 0,-4 1 420 0 0,-3 2-102 0 0,-3 5 522 0 0,2 2-112 0 0,1 5-480 0 0,3 4 148 0 0,2 2-410 0 0,3 3 103 0 0,3 2-162 0 0,2 1 51 0 0,2 2-151 0 0,2-1 40 0 0,2 1-47 0 0,1-1 17 0 0,3 0-81 0 0,0 1 32 0 0,2-2-107 0 0,1 1 29 0 0,2-1-472 0 0,0 0 122 0 0,2-1-165 0 0,1-1 28 0 0,2 0-342 0 0,4-1 94 0 0,4-2 503 0 0,3-3-156 0 0,3-2 507 0 0,2-3-122 0 0,1-4 107 0 0,0-6-12 0 0,2-7 43 0 0,1-7-10 0 0,-1-8 51 0 0,-2-6-22 0 0,-1-4 140 0 0,-3 0-38 0 0,-4 3 64 0 0,-4 6-22 0 0,-3 7 243 0 0,-4 6-68 0 0,-1 4-42 0 0,-2 4 12 0 0,-1 4 58 0 0,0 1-20 0 0,-1 2-113 0 0,-1 2 45 0 0,1 1-179 0 0,0 2 65 0 0,0 4-83 0 0,2 6 18 0 0,1 8-55 0 0,0 2 4 0 0,-1 1-41 0 0,0-1 10 0 0,-1-2-25 0 0,-1-2 6 0 0,0-1-3 0 0,-1-1 0 0 0,0-2 0 0 0,0-2 0 0 0,-1 0 9 0 0,0-1-2 0 0,-1-2 1 0 0,1-1 0 0 0,-1-1 0 0 0,0-1 18 0 0,0-2-14 0 0,2-8 15 0 0,2-9 14 0 0,1-10-3 0 0,2-9 30 0 0,0-5-8 0 0,2-2 32 0 0,-1 1 10 0 0,2 2 224 0 0,0 5-53 0 0,1 4-204 0 0,0 5 87 0 0,-2 6-141 0 0,1 5 50 0 0,-2 3-75 0 0,1 3 27 0 0,2 4-300 0 0,3 5 85 0 0,3 5-462 0 0,3 6 129 0 0,-1 4-380 0 0,0 2 83 0 0,-4-1 415 0 0,-2 0-123 0 0,-3 0 361 0 0,-1-1-83 0 0,-2-1 238 0 0,-2-2-47 0 0,0-1 72 0 0,0-2-11 0 0,-1-1 15 0 0,0-1 7 0 0,-1-2 55 0 0,0 0-6 0 0,0-2 71 0 0,1-2-17 0 0,2-2 205 0 0,3-6-38 0 0,4-7-60 0 0,3-7 35 0 0,0-5-70 0 0,0-3 26 0 0,0-1 111 0 0,-2-1-15 0 0,-2 0-155 0 0,-1 1 68 0 0,0 2-103 0 0,-2 4 33 0 0,-1 3-97 0 0,-2 3 15 0 0,0 5-46 0 0,-1 2 10 0 0,0 2-44 0 0,1 3 21 0 0,0 3-18 0 0,3 6 23 0 0,2 5 115 0 0,3 7-14 0 0,1 6 13 0 0,-1 0 2 0 0,0 0-75 0 0,-3-1 31 0 0,-1-2-79 0 0,-1-2 30 0 0,-1-1-50 0 0,-1-2 13 0 0,1 0-6 0 0,-1 0 9 0 0,1-1-12 0 0,-1-1 5 0 0,0-1-12 0 0,1-1-6 0 0,-1-2-260 0 0,2-1 74 0 0,0-2-150 0 0,5-3 50 0 0,4-6 166 0 0,3-5-50 0 0,3-5-161 0 0,2-5 63 0 0,-1-4 195 0 0,-2-3-45 0 0,-2-3 93 0 0,-2-4-7 0 0,-2-3 44 0 0,-1-2 0 0 0,-3 1-72 0 0,-1 1 23 0 0,-2 3-2 0 0,-2 3 16 0 0,-1 3-22 0 0,-2 4 17 0 0,-2 4 41 0 0,1 3-11 0 0,-2 3 15 0 0,0 2 7 0 0,-1 2 17 0 0,0 2 6 0 0,-1 1 9 0 0,0 1 17 0 0,0 1-3 0 0,0 1 11 0 0,-1 1-49 0 0,1 1 24 0 0,0 1-28 0 0,1 4 7 0 0,1 7-13 0 0,1 6 13 0 0,2 6 52 0 0,-1 4-15 0 0,1 1 45 0 0,1-1 8 0 0,-1-4-9 0 0,1-1 15 0 0,0-3-32 0 0,2-1 18 0 0,2 1-44 0 0,4 0 13 0 0,3-1-16 0 0,5-2 4 0 0,5-4 231 0 0,5-5-48 0 0,7-6-177 0 0,4-7 80 0 0,2-7-128 0 0,3-8 39 0 0,-1-10-63 0 0,-1-8 15 0 0,-2-8-409 0 0,-4-4 125 0 0,-6-1 126 0 0,-6 2-51 0 0,-6 4 100 0 0,-6 9-2 0 0,-6 7 118 0 0,-3 7-30 0 0,-3 7 16 0 0,-1 5 9 0 0,-2 3-2 0 0,0 3 10 0 0,-1 1-12 0 0,1 3 5 0 0,0 5-12 0 0,5 12 4 0 0,4 12-12 0 0,4 11 13 0 0,4 5-14 0 0,3 2 5 0 0,3-4 7 0 0,3-5 7 0 0,2-7 409 0 0,4-6-115 0 0,2-8-138 0 0,0-6 56 0 0,0-7-168 0 0,-3-6 40 0 0,-3-8-1318 0 0,-25 8 1086 0 0,0 0-1 0 0,0 0 0 0 0,-1 0 0 0 0,1 0 0 0 0,3-5 0 0 0,13-14-6856 0 0,-7 1 6493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7:45:04.416"/>
    </inkml:context>
    <inkml:brush xml:id="br0">
      <inkml:brushProperty name="width" value="0.1" units="cm"/>
      <inkml:brushProperty name="height" value="0.1" units="cm"/>
    </inkml:brush>
  </inkml:definitions>
  <inkml:trace contextRef="#ctx0" brushRef="#br0">1050 313 96 0 0,'-1'-14'8'0'0,"0"-1"1"0"0,-1 1-1 0 0,0 0 1 0 0,-1 0-1 0 0,-1 0 0 0 0,0 0 1 0 0,-1 0-1 0 0,-1 1 1 0 0,0 0-1 0 0,0 0 1 0 0,-1 0-1 0 0,-18-22 0 0 0,1 6 1233 0 0,-43-39 0 0 0,64 66-1004 0 0,1 1 0 0 0,-1-1 1 0 0,1 1-1 0 0,-1-1 1 0 0,0 1-1 0 0,0 0 1 0 0,1 0-1 0 0,-1 0 0 0 0,0 0 1 0 0,0 1-1 0 0,0-1 1 0 0,-3 0-1 0 0,-39 1 194 0 0,35 0-258 0 0,-6 1-198 0 0,1 0 0 0 0,0 2 0 0 0,-1-1-1 0 0,1 2 1 0 0,0 0 0 0 0,1 1 0 0 0,-1 0-1 0 0,1 1 1 0 0,0 1 0 0 0,-25 16 0 0 0,32-18-48 0 0,1 1 1 0 0,0 0 0 0 0,1 1-1 0 0,-1-1 1 0 0,1 1-1 0 0,1 0 1 0 0,-1 0 0 0 0,1 0-1 0 0,0 1 1 0 0,1 0-1 0 0,0-1 1 0 0,-3 11-1 0 0,1 0-2 0 0,1 0 0 0 0,0 1-1 0 0,2-1 1 0 0,-1 29-1 0 0,4-17 83 0 0,1-1-1 0 0,1 1 1 0 0,1-1-1 0 0,2 0 1 0 0,1-1 0 0 0,1 1-1 0 0,2-1 1 0 0,1-1-1 0 0,0 0 1 0 0,2 0 0 0 0,2-1-1 0 0,0-1 1 0 0,1-1-1 0 0,31 35 1 0 0,67 67 513 0 0,170 147 0 0 0,-228-224-203 0 0,-2 2 0 0 0,53 67-1 0 0,-107-117-308 0 0,0-1-1 0 0,0 0 0 0 0,0 0 1 0 0,0 0-1 0 0,0 0 0 0 0,1 1 1 0 0,-1-1-1 0 0,0 0 0 0 0,0 0 1 0 0,0 1-1 0 0,0-1 0 0 0,0 0 1 0 0,0 0-1 0 0,0 0 0 0 0,0 1 0 0 0,0-1 1 0 0,0 0-1 0 0,0 0 0 0 0,0 1 1 0 0,0-1-1 0 0,0 0 0 0 0,0 0 1 0 0,0 0-1 0 0,0 1 0 0 0,0-1 1 0 0,0 0-1 0 0,0 0 0 0 0,-1 1 1 0 0,1-1-1 0 0,0 0 0 0 0,0 0 0 0 0,0 0 1 0 0,0 0-1 0 0,0 1 0 0 0,-1-1 1 0 0,1 0-1 0 0,0 0 0 0 0,0 0 1 0 0,0 0-1 0 0,0 1 0 0 0,-1-1 1 0 0,1 0-1 0 0,0 0 0 0 0,0 0 1 0 0,-1 0-1 0 0,1 0 0 0 0,0 0 0 0 0,0 0 1 0 0,0 0-1 0 0,-1 0 0 0 0,1 0 1 0 0,0 0-1 0 0,-1 0 0 0 0,-16 3 89 0 0,14-3-65 0 0,-30 2 57 0 0,0-2 1 0 0,-1-1-1 0 0,1-1 1 0 0,-37-8-1 0 0,-134-37 105 0 0,82 17-79 0 0,-47-5 743 0 0,-245-19 1 0 0,382 53-355 0 0,-61 6 0 0 0,59-3-300 0 0,24 0-81 0 0,23-8-93 0 0,83-41-65 0 0,100-46-95 0 0,357-158-109 0 0,-524 238 153 0 0,489-221-370 0 0,-456 200 881 0 0,-52 29 635 0 0,-24 7-3221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7:45:05.007"/>
    </inkml:context>
    <inkml:brush xml:id="br0">
      <inkml:brushProperty name="width" value="0.1" units="cm"/>
      <inkml:brushProperty name="height" value="0.1" units="cm"/>
    </inkml:brush>
  </inkml:definitions>
  <inkml:trace contextRef="#ctx0" brushRef="#br0">0 924 96 0 0,'19'-1'1'0'0,"0"0"0"0"0,0-2 0 0 0,0 0-1 0 0,0-1 1 0 0,30-11 0 0 0,87-43 12 0 0,-91 37 5 0 0,239-106 378 0 0,183-85 1004 0 0,-11-18 1505 0 0,-306 158-1869 0 0,43-26 311 0 0,-192 97-1329 0 0,-1 1 1 0 0,0 0-1 0 0,1 0 1 0 0,-1 0-1 0 0,0-1 1 0 0,1 1-1 0 0,-1 0 1 0 0,0 0 0 0 0,1-1-1 0 0,-1 1 1 0 0,0 0-1 0 0,1-1 1 0 0,-1 1-1 0 0,0 0 1 0 0,0-1-1 0 0,0 1 1 0 0,1 0-1 0 0,-1-1 1 0 0,0 1-1 0 0,0-1 1 0 0,0 1-1 0 0,0 0 1 0 0,0-1-1 0 0,0 1 1 0 0,0-1 0 0 0,1 1-1 0 0,-1 0 1 0 0,0-1-1 0 0,-1 1 1 0 0,1-1-1 0 0,0 1 1 0 0,0 0-1 0 0,0-1 1 0 0,0 1-1 0 0,0-1 1 0 0,0 1-1 0 0,0 0 1 0 0,-1-1-1 0 0,1 1 1 0 0,0-1-1 0 0,0 1 1 0 0,0 0-1 0 0,-1-1 1 0 0,1 1 0 0 0,0 0-1 0 0,-1 0 1 0 0,1-1-1 0 0,0 1 1 0 0,-1 0-1 0 0,1 0 1 0 0,0-1-1 0 0,-1 1 1 0 0,1 0-1 0 0,0 0 1 0 0,-1 0-1 0 0,1 0 1 0 0,-1-1-1 0 0,-31-13 38 0 0,24 11 32 0 0,-17-6 1 0 0,-1 2-1 0 0,1 0 1 0 0,-1 2-1 0 0,-36-3 0 0 0,-97 1-1256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7:45:05.985"/>
    </inkml:context>
    <inkml:brush xml:id="br0">
      <inkml:brushProperty name="width" value="0.1" units="cm"/>
      <inkml:brushProperty name="height" value="0.1" units="cm"/>
    </inkml:brush>
  </inkml:definitions>
  <inkml:trace contextRef="#ctx0" brushRef="#br0">462 72 96 0 0,'-10'-8'7'0'0,"-1"2"-1"0"0,1-1 1 0 0,-1 1-1 0 0,-1 1 1 0 0,1 0-1 0 0,-1 0 1 0 0,1 1-1 0 0,-1 1 1 0 0,-1 0-1 0 0,-15-2 1 0 0,-4 0 113 0 0,-19-5 1799 0 0,51 10-1886 0 0,0 0 1 0 0,-1 0 0 0 0,1 0-1 0 0,0 0 1 0 0,0 0-1 0 0,-1 0 1 0 0,1 0 0 0 0,0 1-1 0 0,0-1 1 0 0,-1 0 0 0 0,1 0-1 0 0,0 0 1 0 0,0 0 0 0 0,0 0-1 0 0,-1 0 1 0 0,1 0-1 0 0,0 1 1 0 0,0-1 0 0 0,0 0-1 0 0,-1 0 1 0 0,1 0 0 0 0,0 0-1 0 0,0 1 1 0 0,0-1 0 0 0,0 0-1 0 0,-1 0 1 0 0,1 0-1 0 0,0 1 1 0 0,0-1 0 0 0,0 0-1 0 0,0 0 1 0 0,0 1 0 0 0,0-1-1 0 0,0 0 1 0 0,0 0 0 0 0,0 1-1 0 0,0-1 1 0 0,0 0 0 0 0,0 0-1 0 0,0 1 1 0 0,0-1-1 0 0,0 0 1 0 0,0 0 0 0 0,0 1-1 0 0,0-1 1 0 0,0 0-20 0 0,0 13 151 0 0,1-1-1 0 0,0 0 1 0 0,0 0 0 0 0,2 0 0 0 0,-1 0 0 0 0,2 0-1 0 0,-1 0 1 0 0,8 14 0 0 0,-3-2-23 0 0,57 150 171 0 0,53 173 135 0 0,-102-288-368 0 0,33 136 178 0 0,-40-148-61 0 0,-1 1 1 0 0,1 53-1 0 0,-9-91-120 0 0,0 0 1 0 0,0 0 0 0 0,-1-1-1 0 0,0 1 1 0 0,-1 0 0 0 0,0-1-1 0 0,-1 1 1 0 0,0-1 0 0 0,0 0-1 0 0,-1 0 1 0 0,-7 13-1 0 0,8-18-50 0 0,1 0 0 0 0,-1 0 0 0 0,-1 0 0 0 0,1-1-1 0 0,-1 1 1 0 0,1-1 0 0 0,-1 0 0 0 0,0 0 0 0 0,0 0-1 0 0,0-1 1 0 0,-1 1 0 0 0,1-1 0 0 0,-1 0-1 0 0,1 0 1 0 0,-1-1 0 0 0,0 1 0 0 0,1-1 0 0 0,-1 0-1 0 0,0 0 1 0 0,0-1 0 0 0,0 1 0 0 0,0-1 0 0 0,0 0-1 0 0,-6-1 1 0 0,-16-3 57 0 0,0 0 1 0 0,1-2-1 0 0,-1-1 0 0 0,2-1 1 0 0,-40-18-1 0 0,29 9 340 0 0,1-2 0 0 0,1-1 0 0 0,-38-30-1 0 0,70 49-310 0 0,0-1 0 0 0,0 1 0 0 0,0-1 0 0 0,0 0 0 0 0,1 0 1 0 0,-1 0-1 0 0,0 0 0 0 0,1 0 0 0 0,0 0 0 0 0,-1-1 0 0 0,1 1 0 0 0,0 0 0 0 0,0-1 0 0 0,1 1 0 0 0,-1 0 0 0 0,0-1 0 0 0,0-2 0 0 0,1 1-41 0 0,0 0-1 0 0,0 0 1 0 0,1 0 0 0 0,-1 0 0 0 0,1 0 0 0 0,0 0-1 0 0,0 0 1 0 0,0 0 0 0 0,3-7 0 0 0,4-4-31 0 0,0 1 0 0 0,1-1 0 0 0,1 2 0 0 0,12-15 0 0 0,-21 26-20 0 0,24-25-43 0 0,0 0 0 0 0,2 2 1 0 0,1 0-1 0 0,59-38 0 0 0,-14 18-205 0 0,78-35-1 0 0,-110 60 55 0 0,1 2 1 0 0,86-24-1 0 0,-108 37 109 0 0,0 1 0 0 0,0 1 0 0 0,0 1 0 0 0,0 0 0 0 0,1 2 1 0 0,-1 0-1 0 0,0 2 0 0 0,40 7 0 0 0,-54-7 51 0 0,0 0 1 0 0,0 0-1 0 0,0 1 1 0 0,-1 0-1 0 0,1 0 0 0 0,-1 0 1 0 0,1 1-1 0 0,-1 0 1 0 0,0 0-1 0 0,-1 0 1 0 0,1 1-1 0 0,-1-1 1 0 0,0 1-1 0 0,0 0 1 0 0,0 0-1 0 0,-1 1 1 0 0,1-1-1 0 0,-1 1 1 0 0,-1 0-1 0 0,1 0 1 0 0,1 7-1 0 0,3 8-40 0 0,-2 0 0 0 0,0 0 0 0 0,-1 0-1 0 0,1 39 1 0 0,-6 95-409 0 0,-2-53 3 0 0,3-102 458 0 0,0 0 0 0 0,0 0 0 0 0,0 0 1 0 0,0 0-1 0 0,0 1 0 0 0,0-1 0 0 0,0 0 0 0 0,0 0 0 0 0,0 0 0 0 0,0 1 1 0 0,0-1-1 0 0,0 0 0 0 0,0 0 0 0 0,0 0 0 0 0,0 0 0 0 0,0 1 0 0 0,0-1 1 0 0,0 0-1 0 0,0 0 0 0 0,0 0 0 0 0,1 0 0 0 0,-1 1 0 0 0,0-1 0 0 0,0 0 0 0 0,0 0 1 0 0,0 0-1 0 0,0 0 0 0 0,1 0 0 0 0,-1 0 0 0 0,0 1 0 0 0,0-1 0 0 0,0 0 1 0 0,0 0-1 0 0,0 0 0 0 0,1 0 0 0 0,-1 0 0 0 0,0 0 0 0 0,0 0 0 0 0,0 0 1 0 0,1 0-1 0 0,-1 0 0 0 0,0 0 0 0 0,0 0 0 0 0,1 0 0 0 0,10-5-5 0 0,11-15 15 0 0,-1-2 76 0 0,0 0 0 0 0,-2-2 1 0 0,-1 0-1 0 0,-1-1 0 0 0,-1 0 0 0 0,-1-2 1 0 0,-2 0-1 0 0,0 0 0 0 0,-2-1 0 0 0,-1-1 1 0 0,-1 0-1 0 0,-2 0 0 0 0,7-48 0 0 0,-13 67 44 0 0,-1 0 0 0 0,0 1-1 0 0,0-1 1 0 0,-1 1 0 0 0,0-1 0 0 0,-1 1-1 0 0,0-1 1 0 0,0 1 0 0 0,-5-11 0 0 0,5 15-98 0 0,-1 0 0 0 0,1 0 0 0 0,-1 0 1 0 0,-1 0-1 0 0,1 0 0 0 0,-1 1 0 0 0,1-1 1 0 0,-1 1-1 0 0,-1 0 0 0 0,1 0 0 0 0,0 1 1 0 0,-1-1-1 0 0,0 1 0 0 0,0 0 0 0 0,0 0 1 0 0,-7-3-1 0 0,3 3-30 0 0,-1 0 0 0 0,1 0 0 0 0,0 1 0 0 0,-1 0 0 0 0,1 1 0 0 0,-1 0 0 0 0,-17 0 0 0 0,21 2-1 0 0,-1-1 0 0 0,1 1 0 0 0,0 0 0 0 0,0 0 0 0 0,0 1 0 0 0,0-1-1 0 0,0 2 1 0 0,0-1 0 0 0,1 0 0 0 0,-1 1 0 0 0,1 0 0 0 0,-1 1 0 0 0,-7 5 0 0 0,4 0 4 0 0,0-3 13 0 0,1 1 0 0 0,1 0 0 0 0,-1 0 1 0 0,1 1-1 0 0,1 0 0 0 0,0 0 0 0 0,0 1 0 0 0,0-1 1 0 0,1 1-1 0 0,-7 15 0 0 0,4 9 43 0 0,8-33-72 0 0,0 0 1 0 0,0 0 0 0 0,-1 0-1 0 0,1 0 1 0 0,0 0-1 0 0,0 1 1 0 0,0-1-1 0 0,0 0 1 0 0,0 0-1 0 0,0 0 1 0 0,0 0-1 0 0,0 0 1 0 0,0 0-1 0 0,0 0 1 0 0,0 0-1 0 0,0 0 1 0 0,0 0 0 0 0,0 1-1 0 0,0-1 1 0 0,0 0-1 0 0,0 0 1 0 0,-1 0-1 0 0,1 0 1 0 0,0 0-1 0 0,0 0 1 0 0,0 0-1 0 0,0 0 1 0 0,0 0-1 0 0,0 0 1 0 0,0 0-1 0 0,0 0 1 0 0,-1 0 0 0 0,1 0-1 0 0,0 0 1 0 0,0 0-1 0 0,0 0 1 0 0,0 0-1 0 0,0 0 1 0 0,0 0-1 0 0,0 0 1 0 0,0 0-1 0 0,-1 0 1 0 0,1 0-1 0 0,0 0 1 0 0,0 0-1 0 0,0 0 1 0 0,0 0 0 0 0,0 0-1 0 0,0 0 1 0 0,0 0-1 0 0,0 0 1 0 0,0 0-1 0 0,0-1 1 0 0,-1 1-1 0 0,1 0 1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8:56:58.255"/>
    </inkml:context>
    <inkml:brush xml:id="br0">
      <inkml:brushProperty name="width" value="0.1" units="cm"/>
      <inkml:brushProperty name="height" value="0.1" units="cm"/>
    </inkml:brush>
  </inkml:definitions>
  <inkml:trace contextRef="#ctx0" brushRef="#br0">1 3933 96 0 0,'2'-5'8'0'0,"1"-4"23"0"0,2 1-1 0 0,-1-1 1 0 0,1 1-1 0 0,1 0 1 0 0,-1 1-1 0 0,1-1 1 0 0,0 1-1 0 0,12-10 1 0 0,66-53 977 0 0,-73 62-807 0 0,173-121 2680 0 0,-44 32-2583 0 0,70-64-1723 0 0,-125 94 707 0 0,24-13 978 0 0,137-76 0 0 0,-41 43-364 0 0,-66 33 1755 0 0,198-81 0 0 0,-204 101-2240 0 0,183-114 0 0 0,-238 128 336 0 0,144-63 94 0 0,-78 42 199 0 0,65-29 439 0 0,36-19 250 0 0,-1-4-378 0 0,57-30 267 0 0,82-48-74 0 0,-6 11-528 0 0,-81 29 95 0 0,72-42 1 0 0,-105 11 107 0 0,-178 122-64 0 0,105-63 0 0 0,115-34 291 0 0,-33 19-288 0 0,-94 48-162 0 0,65-38-56 0 0,-101 49-9 0 0,-75 40 1914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11:40.411"/>
    </inkml:context>
    <inkml:brush xml:id="br0">
      <inkml:brushProperty name="width" value="0.1" units="cm"/>
      <inkml:brushProperty name="height" value="0.1" units="cm"/>
      <inkml:brushProperty name="color" value="#00A0D7"/>
    </inkml:brush>
  </inkml:definitions>
  <inkml:trace contextRef="#ctx0" brushRef="#br0">15 1 96 0 0,'0'0'1103'0'0,"6"4"-819"0"0,8 8 28 0 0,0 0 0 0 0,-1 0 0 0 0,-1 1 0 0 0,0 1 0 0 0,11 16 0 0 0,-7-7 392 0 0,0-1 0 0 0,2-1 1 0 0,1 0-1 0 0,0-2 1 0 0,42 33-1 0 0,-51-44-612 0 0,-1 0 1 0 0,0 0-1 0 0,0 1 1 0 0,-1 0-1 0 0,0 1 0 0 0,9 15 1 0 0,32 66-175 0 0,-32-58-4 0 0,13 28-1419 0 0,29 84 1 0 0,-48-112 1398 0 0,-2 0 0 0 0,-1 1 0 0 0,-2 0 0 0 0,4 49 0 0 0,-11-26 271 0 0,-2-1-1 0 0,-21 107 0 0 0,8-60-17 0 0,-25 232 313 0 0,-14-45 1657 0 0,11-65-1471 0 0,-6 7-283 0 0,36-182-126 0 0,-3 1-1 0 0,-34 69 1 0 0,-38 70-1070 0 0,75-154 222 0 0,6-15 86 0 0,-17 34-1 0 0,-1-13 1060 0 0,20-30 221 0 0,6-10-703 0 0,-1-1 1 0 0,1 1-1 0 0,-1-1 1 0 0,0 1-1 0 0,1-1 1 0 0,-1 1-1 0 0,0-1 0 0 0,0 0 1 0 0,0 1-1 0 0,-2 1 1 0 0,2-3-72 0 0,1 1 1 0 0,-1-1-1 0 0,0 1 1 0 0,0-1-1 0 0,0 0 1 0 0,0 1-1 0 0,0-1 1 0 0,1 0-1 0 0,-1 1 1 0 0,0-1-1 0 0,0 0 1 0 0,0 0-1 0 0,0 0 1 0 0,0 0-1 0 0,0 0 1 0 0,0 0-1 0 0,0 0 1 0 0,0 0-1 0 0,0 0 1 0 0,0-1-1 0 0,0 1 1 0 0,1 0-1 0 0,-1-1 1 0 0,0 1-1 0 0,0 0 1 0 0,0-1-1 0 0,0 1 1 0 0,1-1-1 0 0,-1 1 1 0 0,0-1-1 0 0,0 0 1 0 0,-1 0-1 0 0,-1-2-553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11:42.537"/>
    </inkml:context>
    <inkml:brush xml:id="br0">
      <inkml:brushProperty name="width" value="0.1" units="cm"/>
      <inkml:brushProperty name="height" value="0.1" units="cm"/>
      <inkml:brushProperty name="color" value="#00A0D7"/>
    </inkml:brush>
  </inkml:definitions>
  <inkml:trace contextRef="#ctx0" brushRef="#br0">767 0 96 0 0,'0'5'0'0'0,"0"-1"0"0"0,-1 0 0 0 0,0 1 0 0 0,1-1 0 0 0,-1 0 0 0 0,0 1 0 0 0,-1-1 0 0 0,1 0 0 0 0,-1 0 0 0 0,0 0 0 0 0,0 0 0 0 0,0 0 0 0 0,-1 0 0 0 0,1-1 0 0 0,-6 6 0 0 0,-43 66 35 0 0,-73 141-1 0 0,107-183 8 0 0,-77 122 887 0 0,55-94 312 0 0,-42 89-1 0 0,-49 180 568 0 0,70-170-352 0 0,37-97-878 0 0,3 1 0 0 0,-21 125-1 0 0,18-67-552 0 0,11-64-288 0 0,2 0 0 0 0,-3 95 0 0 0,15-80 185 0 0,4-1-1 0 0,3 0 0 0 0,3-1 0 0 0,31 105 0 0 0,-23-100 96 0 0,20 58 76 0 0,9 1 686 0 0,14 38 20 0 0,-47-138-1082 0 0,0 0 0 0 0,39 58 1 0 0,-16-28-1241 0 0,-30-47 1160 0 0,1-1 0 0 0,1 0 0 0 0,17 22 0 0 0,8 0 879 0 0,1-2 1 0 0,1-1-1 0 0,3-2 0 0 0,57 37 0 0 0,-87-63 144 0 0,1 1-1 0 0,-2 0 0 0 0,12 13 0 0 0,-16-16-569 0 0,-5-6 11 0 0,-13-12-3443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11:48.974"/>
    </inkml:context>
    <inkml:brush xml:id="br0">
      <inkml:brushProperty name="width" value="0.1" units="cm"/>
      <inkml:brushProperty name="height" value="0.1" units="cm"/>
      <inkml:brushProperty name="color" value="#00A0D7"/>
    </inkml:brush>
  </inkml:definitions>
  <inkml:trace contextRef="#ctx0" brushRef="#br0">350 1 96 0 0,'-23'56'0'0'0,"-31"55"0"0"0,29-64 0 0 0,2 1 0 0 0,-17 56 0 0 0,-6 99 0 0 0,28-111 0 0 0,-53 237 0 0 0,56-247 10 0 0,-10 154 0 0 0,19-149 47 0 0,2-1 467 0 0,13 125-1 0 0,-5-145-222 0 0,5 4 275 0 0,2-1 0 0 0,27 89 0 0 0,95 229 1003 0 0,-114-336-1024 0 0,34 70 1941 0 0,-28-66-1493 0 0,19 60 0 0 0,22 71-723 0 0,-45-129-279 0 0,-2-14-30 0 0,-13-30-91 0 0,0 1 0 0 0,8 27 0 0 0,-10-26 62 0 0,0-1 1 0 0,1 0-1 0 0,1-1 1 0 0,0 1-1 0 0,11 15 1 0 0,-17-29 28 0 0,0 1 0 0 0,0-1 1 0 0,0 0-1 0 0,0 0 0 0 0,1 0 1 0 0,-1 0-1 0 0,0 1 1 0 0,0-1-1 0 0,0 0 0 0 0,0 0 1 0 0,0 0-1 0 0,0 1 0 0 0,0-1 1 0 0,0 0-1 0 0,0 0 0 0 0,0 0 1 0 0,0 0-1 0 0,0 1 0 0 0,0-1 1 0 0,0 0-1 0 0,0 0 0 0 0,0 0 1 0 0,0 1-1 0 0,0-1 0 0 0,0 0 1 0 0,0 0-1 0 0,-1 0 0 0 0,1 0 1 0 0,0 1-1 0 0,0-1 1 0 0,0 0-1 0 0,0 0 0 0 0,0 0 1 0 0,0 0-1 0 0,0 0 0 0 0,-1 1 1 0 0,1-1-1 0 0,0 0 0 0 0,0 0 1 0 0,0 0-1 0 0,0 0 0 0 0,-1 0 1 0 0,1 0-1 0 0,0 0 0 0 0,0 0 1 0 0,-1 0-1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11:51.025"/>
    </inkml:context>
    <inkml:brush xml:id="br0">
      <inkml:brushProperty name="width" value="0.1" units="cm"/>
      <inkml:brushProperty name="height" value="0.1" units="cm"/>
      <inkml:brushProperty name="color" value="#00A0D7"/>
    </inkml:brush>
  </inkml:definitions>
  <inkml:trace contextRef="#ctx0" brushRef="#br0">0 0 96 0 0,'3'12'0'0'0,"-1"-1"0"0"0,-1 0 0 0 0,1 12 0 0 0,-2-14 3 0 0,0 0 1 0 0,1 0-1 0 0,0 0 1 0 0,1-1-1 0 0,0 1 1 0 0,5 14-1 0 0,19 37 11 0 0,19 69 0 0 0,-20-53-10 0 0,-14-38 13 0 0,11 66 1 0 0,-6-22 27 0 0,3 14 196 0 0,18 68 1591 0 0,6-50-414 0 0,-8-27-900 0 0,-25-52-458 0 0,-1-1-1 0 0,-1 2 1 0 0,-3-1-1 0 0,0 1 0 0 0,-2 0 1 0 0,-2 36-1 0 0,-27 215 598 0 0,12-168-250 0 0,-34 191-220 0 0,21-155-143 0 0,21-113 4 0 0,4-17 70 0 0,-2-1 0 0 0,-13 42-1 0 0,-4-12 165 0 0,12-35-135 0 0,1 1 1 0 0,1-1 0 0 0,-7 35-1 0 0,-1 127-43 0 0,3-138-26 0 0,9-36-11 0 0,1 1 0 0 0,0 0-1 0 0,0 0 1 0 0,1 1 0 0 0,-1 9 0 0 0,2-16-61 0 0,0 10 207 0 0,0 1 1 0 0,-1 0-1 0 0,-4 23 1 0 0,4-32-165 0 0,0 0 0 0 0,0 0 0 0 0,0 1 1 0 0,1-1-1 0 0,0 0 0 0 0,0 7 0 0 0,1-2-5 0 0,-34-1 213 0 0,-6 0-1424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11:57.120"/>
    </inkml:context>
    <inkml:brush xml:id="br0">
      <inkml:brushProperty name="width" value="0.1" units="cm"/>
      <inkml:brushProperty name="height" value="0.1" units="cm"/>
      <inkml:brushProperty name="color" value="#00A0D7"/>
    </inkml:brush>
  </inkml:definitions>
  <inkml:trace contextRef="#ctx0" brushRef="#br0">210 319 96 0 0,'-1'-10'0'0'0,"0"1"0"0"0,-1-1 0 0 0,-1 1 0 0 0,1 0 0 0 0,-2 0 0 0 0,1 0 0 0 0,-1 0 0 0 0,0 1 0 0 0,-9-14 0 0 0,-7-5 1 0 0,-30-35 1 0 0,26 34 3 0 0,5-1 178 0 0,17 25-65 0 0,-1 0 0 0 0,1 0 0 0 0,-1 0 0 0 0,1 0 0 0 0,-1 0 0 0 0,-1 1 0 0 0,1-1 0 0 0,0 1 0 0 0,-1 0 0 0 0,-7-5 0 0 0,10 7 7 0 0,0 0 0 0 0,0 1-1 0 0,-1-1 1 0 0,1 0 0 0 0,0 0-1 0 0,0 0 1 0 0,0 0 0 0 0,0 0-1 0 0,0 0 1 0 0,0-1 0 0 0,0 1-1 0 0,0 0 1 0 0,-1-3 0 0 0,-2-3 2088 0 0,128 166-1479 0 0,-47-64-510 0 0,133 184 694 0 0,282 339 576 0 0,-355-462-1377 0 0,35 38-27 0 0,16-15-61 0 0,-20-45-22 0 0,128 114 82 0 0,-280-232-125 0 0,51 44 2690 0 0,-63-53-2551 0 0,-12-6-97 0 0,-16-3-130 0 0,-167-50-5525 0 0,177 47 1097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11:57.595"/>
    </inkml:context>
    <inkml:brush xml:id="br0">
      <inkml:brushProperty name="width" value="0.1" units="cm"/>
      <inkml:brushProperty name="height" value="0.1" units="cm"/>
      <inkml:brushProperty name="color" value="#00A0D7"/>
    </inkml:brush>
  </inkml:definitions>
  <inkml:trace contextRef="#ctx0" brushRef="#br0">1 0 96 0 0,'0'0'0'0'0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5:44.306"/>
    </inkml:context>
    <inkml:brush xml:id="br0">
      <inkml:brushProperty name="width" value="0.1" units="cm"/>
      <inkml:brushProperty name="height" value="0.1" units="cm"/>
      <inkml:brushProperty name="color" value="#AE198D"/>
      <inkml:brushProperty name="inkEffects" value="galaxy"/>
      <inkml:brushProperty name="anchorX" value="-10651.27734"/>
      <inkml:brushProperty name="anchorY" value="-6077.09717"/>
      <inkml:brushProperty name="scaleFactor" value="0.5"/>
    </inkml:brush>
  </inkml:definitions>
  <inkml:trace contextRef="#ctx0" brushRef="#br0">1 0 96 0 0,'0'0'0'0'0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11:58.247"/>
    </inkml:context>
    <inkml:brush xml:id="br0">
      <inkml:brushProperty name="width" value="0.1" units="cm"/>
      <inkml:brushProperty name="height" value="0.1" units="cm"/>
      <inkml:brushProperty name="color" value="#00A0D7"/>
    </inkml:brush>
  </inkml:definitions>
  <inkml:trace contextRef="#ctx0" brushRef="#br0">36 1081 96 0 0,'-5'0'29'0'0,"-16"-3"120"0"0,11 1 506 0 0,18 2 889 0 0,86 4-543 0 0,33-1-475 0 0,-62-5-328 0 0,118-11-219 0 0,88-25 140 0 0,-131 29 1738 0 0,-63 6-1137 0 0,44 6-433 0 0,-119-3-284 0 0,-1 1 23 0 0,0-1 0 0 0,0 0 0 0 0,0 0 0 0 0,0 0 0 0 0,0 0 0 0 0,0 0-1 0 0,0 0 1 0 0,0 0 0 0 0,0 0 0 0 0,0-1 0 0 0,0 1 0 0 0,-1 0 0 0 0,1 0-1 0 0,0-1 1 0 0,0 1 0 0 0,1-1 0 0 0,-5-18 546 0 0,1 10-510 0 0,-64-283 1144 0 0,49 207-641 0 0,-5-11 52 0 0,-23-132 199 0 0,39 115-600 0 0,3 28-73 0 0,3 84-140 0 0,-1-5 20 0 0,1 0-1 0 0,-1 0 1 0 0,1 1 0 0 0,0-1 0 0 0,0 0-1 0 0,1 0 1 0 0,-1 1 0 0 0,1-1-1 0 0,1 0 1 0 0,-1 1 0 0 0,5-10 0 0 0,6 3-6 0 0,-11 12-67 0 0,-1 0 1 0 0,0 0 0 0 0,1 0 0 0 0,-1 0-1 0 0,0 0 1 0 0,0 0 0 0 0,1-1 0 0 0,-1 1-1 0 0,0 0 1 0 0,1 0 0 0 0,-1 0 0 0 0,0 0-1 0 0,1 0 1 0 0,-1 0 0 0 0,0 0-1 0 0,1 1 1 0 0,-1-1 0 0 0,0 0 0 0 0,0 0-1 0 0,1 0 1 0 0,-1 0 0 0 0,0 0 0 0 0,1 0-1 0 0,-1 0 1 0 0,0 1 0 0 0,0-1-1 0 0,1 0 1 0 0,-1 0 0 0 0,0 0 0 0 0,0 1-1 0 0,0-1 1 0 0,1 0 0 0 0,-1 0 0 0 0,0 1-1 0 0,0-1 1 0 0,0 0 0 0 0,0 0-1 0 0,1 1 1 0 0,-1-1 0 0 0,0 0 0 0 0,0 1-1 0 0,0-1 1 0 0,0 0 0 0 0,0 0 0 0 0,0 1-1 0 0,0-1 1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12:12.085"/>
    </inkml:context>
    <inkml:brush xml:id="br0">
      <inkml:brushProperty name="width" value="0.1" units="cm"/>
      <inkml:brushProperty name="height" value="0.1" units="cm"/>
      <inkml:brushProperty name="color" value="#00A0D7"/>
    </inkml:brush>
  </inkml:definitions>
  <inkml:trace contextRef="#ctx0" brushRef="#br0">1320 1 96 0 0,'1'5'0'0'0,"0"1"0"0"0,0 0 0 0 0,-1-1 0 0 0,1 1 0 0 0,-1 0 0 0 0,-1 0 0 0 0,1-1 0 0 0,-1 1 0 0 0,0 0 0 0 0,0-1 0 0 0,-1 1 0 0 0,1-1 0 0 0,-1 1 0 0 0,-4 7 0 0 0,0 1 0 0 0,-53 130 0 0 0,-6-2 0 0 0,-6-3 0 0 0,-162 234 0 0 0,62-93 98 0 0,25-38 300 0 0,-33 20 492 0 0,-99 156 869 0 0,204-282 1441 0 0,62-116-1818 0 0,10-18-1247 0 0,1 0 0 0 0,0 0 0 0 0,-1 0 1 0 0,1 0-1 0 0,0 1 0 0 0,0-1 0 0 0,0 0 0 0 0,1 1 0 0 0,-1-1 1 0 0,0 0-1 0 0,1 1 0 0 0,0-1 0 0 0,-1 1 0 0 0,1 3 0 0 0,-1 3-181 0 0,1 1-634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12:12.865"/>
    </inkml:context>
    <inkml:brush xml:id="br0">
      <inkml:brushProperty name="width" value="0.1" units="cm"/>
      <inkml:brushProperty name="height" value="0.1" units="cm"/>
      <inkml:brushProperty name="color" value="#00A0D7"/>
    </inkml:brush>
  </inkml:definitions>
  <inkml:trace contextRef="#ctx0" brushRef="#br0">69 0 96 0 0,'0'0'55'0'0,"-2"6"43"0"0,-11 25-36 0 0,1 0 0 0 0,2 1 0 0 0,1-1 0 0 0,2 2 0 0 0,1-1 0 0 0,1 1 0 0 0,2 0 0 0 0,2 44 0 0 0,1 462 915 0 0,-1-526-885 0 0,1 12 513 0 0,6 46-1 0 0,-6-65-507 0 0,1-1 0 0 0,0 1 0 0 0,1 0 0 0 0,0-1 0 0 0,-1 1 1 0 0,2-1-1 0 0,-1 1 0 0 0,1-1 0 0 0,0 0 0 0 0,0 0 0 0 0,0 0 0 0 0,0-1 0 0 0,8 8 0 0 0,-9-10-73 0 0,1 0 1 0 0,0 0 0 0 0,0-1-1 0 0,0 1 1 0 0,0-1-1 0 0,0 0 1 0 0,0 0-1 0 0,0 0 1 0 0,0 0-1 0 0,1 0 1 0 0,-1-1-1 0 0,0 1 1 0 0,0-1 0 0 0,1 0-1 0 0,-1 0 1 0 0,0 0-1 0 0,1 0 1 0 0,3-2-1 0 0,6 0 11 0 0,0-2 0 0 0,1 1-1 0 0,12-7 1 0 0,19-9-12 0 0,-2-2-1 0 0,0-2 0 0 0,-2-2 1 0 0,-1-1-1 0 0,0-3 1 0 0,48-45-1 0 0,-21 10-55 0 0,-3-3 0 0 0,77-105 0 0 0,-102 124 1517 0 0,58-54 1 0 0,-97 101-1438 0 0,1 0 0 0 0,0 1 0 0 0,-1-1 1 0 0,1 0-1 0 0,-1 1 0 0 0,1-1 0 0 0,0 0 0 0 0,-1 0 1 0 0,0 1-1 0 0,1-1 0 0 0,-1 0 0 0 0,1 0 1 0 0,-1 0-1 0 0,0 0 0 0 0,0 0 0 0 0,1-1 0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12:14.484"/>
    </inkml:context>
    <inkml:brush xml:id="br0">
      <inkml:brushProperty name="width" value="0.1" units="cm"/>
      <inkml:brushProperty name="height" value="0.1" units="cm"/>
      <inkml:brushProperty name="color" value="#00A0D7"/>
    </inkml:brush>
  </inkml:definitions>
  <inkml:trace contextRef="#ctx0" brushRef="#br0">1 241 96 0 0,'9'-33'0'0'0,"8"-54"0"0"0,-16 81 0 0 0,1-10-37 0 0,-1-1 1 0 0,-2-29 0 0 0,0 10 3625 0 0,3 55-3212 0 0,-1 32 0 0 0,0 9-319 0 0,19 312 240 0 0,-20 10-79 0 0,2 100 436 0 0,-1-242-344 0 0,4 62 94 0 0,19 5 213 0 0,-23-277-536 0 0,-1-17-7 0 0,0 0 0 0 0,1-1 0 0 0,1 1 1 0 0,4 16-1 0 0,-4-19 380 0 0,-10-24-244 0 0,6 9-315 0 0,-14-23-957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12:15.540"/>
    </inkml:context>
    <inkml:brush xml:id="br0">
      <inkml:brushProperty name="width" value="0.1" units="cm"/>
      <inkml:brushProperty name="height" value="0.1" units="cm"/>
      <inkml:brushProperty name="color" value="#00A0D7"/>
    </inkml:brush>
  </inkml:definitions>
  <inkml:trace contextRef="#ctx0" brushRef="#br0">0 446 96 0 0,'0'0'4049'0'0,"8"2"-3678"0"0,-1 0-274 0 0,1 2 1 0 0,0-1-1 0 0,-1 1 0 0 0,0 0 1 0 0,0 0-1 0 0,0 1 0 0 0,0 0 1 0 0,-1 1-1 0 0,0-1 1 0 0,8 9-1 0 0,58 76 795 0 0,-52-62-626 0 0,16 20 103 0 0,5 9-470 0 0,2-3 0 0 0,82 80-1 0 0,-101-112-319 0 0,41 48 0 0 0,-63-68 417 0 0,0 0 0 0 0,0 0 0 0 0,0 0 0 0 0,1 0 1 0 0,-1-1-1 0 0,1 1 0 0 0,-1-1 0 0 0,1 0 0 0 0,3 2 0 0 0,-4-2 27 0 0,0 0 0 0 0,1 0 1 0 0,-1 0-1 0 0,1 0 0 0 0,-1 1 0 0 0,0-1 0 0 0,0 1 0 0 0,0-1 0 0 0,3 5 0 0 0,-3-5 37 0 0,0-1 1 0 0,0 1-1 0 0,0 0 1 0 0,0-1 0 0 0,0 1-1 0 0,0-1 1 0 0,0 1-1 0 0,0-1 1 0 0,0 0-1 0 0,0 0 1 0 0,0 0-1 0 0,1 0 1 0 0,-1 0-1 0 0,2-1 1 0 0,5 0 439 0 0,-8 13-278 0 0,6-28-163 0 0,12-28 8 0 0,-3-2 0 0 0,15-61 0 0 0,10-103 146 0 0,-15 73-14 0 0,0 16 599 0 0,63-175-1 0 0,-57 217 60 0 0,-31 94-2181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1-07-27T19:58:08.131"/>
    </inkml:context>
    <inkml:brush xml:id="br0">
      <inkml:brushProperty name="width" value="0.05" units="cm"/>
      <inkml:brushProperty name="height" value="0.05" units="cm"/>
      <inkml:brushProperty name="ignorePressure" value="1"/>
    </inkml:brush>
  </inkml:definitions>
  <inkml:trace contextRef="#ctx0" brushRef="#br0">0 6 0 0,'0'-3'0'0,"0"1"0"0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1-07-27T19:58:11.142"/>
    </inkml:context>
    <inkml:brush xml:id="br0">
      <inkml:brushProperty name="width" value="0.1" units="cm"/>
      <inkml:brushProperty name="height" value="0.1" units="cm"/>
      <inkml:brushProperty name="color" value="#00A0D7"/>
      <inkml:brushProperty name="ignorePressure" value="1"/>
    </inkml:brush>
  </inkml:definitions>
  <inkml:trace contextRef="#ctx0" brushRef="#br0">0 1 0 0,'0'8493'0'0,"0"-8489"0"0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19:58:28.292"/>
    </inkml:context>
    <inkml:brush xml:id="br0">
      <inkml:brushProperty name="width" value="0.1" units="cm"/>
      <inkml:brushProperty name="height" value="0.1" units="cm"/>
      <inkml:brushProperty name="color" value="#00A0D7"/>
    </inkml:brush>
  </inkml:definitions>
  <inkml:trace contextRef="#ctx0" brushRef="#br0">95 99 96 0 0,'0'78'0'0'0,"5"0"0"0"0,23 131 0 0 0,-26-196 0 0 0,89 756 1600 0 0,-79-614-1134 0 0,12 192-99 0 0,-24-280-1353 0 0,1-65 939 0 0,1 0 0 0 0,-1 1 1 0 0,1-1-1 0 0,0 0 0 0 0,-1 0 1 0 0,1 0-1 0 0,0 0 0 0 0,1 0 1 0 0,-1-1-1 0 0,0 1 0 0 0,0 0 1 0 0,3 0-1 0 0,-4-2 108 0 0,-1 127 3317 0 0,20-122-3058 0 0,19 11-415 0 0,2-2 0 0 0,0-1 1 0 0,0-3-1 0 0,1-1 0 0 0,0-2 1 0 0,1-1-1 0 0,68-2 0 0 0,105-7 16 0 0,101 1 174 0 0,-50 0 1933 0 0,-8 0-959 0 0,-78 8-1118 0 0,226 2 334 0 0,-362-8 390 0 0,46 7 0 0 0,-85-5-437 0 0,0-1 0 0 0,0 1 0 0 0,0 0 0 0 0,0 1 0 0 0,0-1 0 0 0,0 1 0 0 0,0 0 0 0 0,7 6 0 0 0,-12-9-281 0 0,0 1 0 0 0,0-1-1 0 0,0 0 1 0 0,0 1-1 0 0,0-1 1 0 0,0 0-1 0 0,0 0 1 0 0,0 0 0 0 0,0 0-1 0 0,0 0 1 0 0,0 0-1 0 0,0 0 1 0 0,0-1-1 0 0,0 1 1 0 0,0 0 0 0 0,0 0-1 0 0,0-1 1 0 0,0 1-1 0 0,0-1 1 0 0,0 1 0 0 0,0-1-1 0 0,2 0 1 0 0,-3-12-3 0 0,1 0 1 0 0,6-23-1 0 0,0 0 4 0 0,32-392-423 0 0,-37 324 439 0 0,-16-167-1 0 0,-38-106 258 0 0,31 274 181 0 0,-34-100 0 0 0,38 144-246 0 0,7 28-321 0 0,-2-1-1 0 0,-24-43 1 0 0,28 58 27 0 0,-2 3 92 0 0,9 13 44 0 0,0 0 1 0 0,0 0-1 0 0,0 0 0 0 0,1-1 1 0 0,-1 1-1 0 0,0 0 0 0 0,0 0 1 0 0,1-1-1 0 0,-1 1 0 0 0,1-1 1 0 0,-1 1-1 0 0,1 0 1 0 0,0-1-1 0 0,0 1 0 0 0,-1-3 1 0 0,1 3 16 0 0,0 0 0 0 0,-1 0 0 0 0,1 0 0 0 0,-1 0 0 0 0,1-1 0 0 0,-1 1 0 0 0,1 0-1 0 0,-1 0 1 0 0,0 0 0 0 0,1 0 0 0 0,-1 0 0 0 0,0 0 0 0 0,0 0 0 0 0,0 1 0 0 0,0-1 0 0 0,-1-1 0 0 0,-22-15-42 0 0,18 13 43 0 0,-40-23 0 0 0,-1 2-1 0 0,-98-39 1 0 0,69 38 457 0 0,-106-21 0 0 0,129 37-380 0 0,-1 3-1 0 0,-63-1 1 0 0,-109 12 132 0 0,172-2-222 0 0,-121 8-227 0 0,1 7 0 0 0,0 8 1 0 0,-186 53-1 0 0,151-32 721 0 0,56-14-994 0 0,143-30 315 0 0,0-1 0 0 0,1-1 0 0 0,-19 0 0 0 0,7-1 1096 0 0,20 1-972 0 0,0 0 0 0 0,0 0 0 0 0,-1-1 0 0 0,1 1 0 0 0,0-1 1 0 0,0 1-1 0 0,0-1 0 0 0,0 1 0 0 0,0-1 0 0 0,0 0 0 0 0,0 1 0 0 0,0-1 0 0 0,1 0 0 0 0,-1 0 0 0 0,-1-1 1 0 0,0 0-707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1-07-27T20:00:19.896"/>
    </inkml:context>
    <inkml:brush xml:id="br0">
      <inkml:brushProperty name="width" value="0.1" units="cm"/>
      <inkml:brushProperty name="height" value="0.1" units="cm"/>
      <inkml:brushProperty name="color" value="#AB008B"/>
      <inkml:brushProperty name="ignorePressure" value="1"/>
    </inkml:brush>
  </inkml:definitions>
  <inkml:trace contextRef="#ctx0" brushRef="#br0">134 1 0 0,'-134'0'0'0,"2066"0"0"0,-2079 0 0 0,151 0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1-07-27T19:59:59.082"/>
    </inkml:context>
    <inkml:brush xml:id="br0">
      <inkml:brushProperty name="width" value="0.1" units="cm"/>
      <inkml:brushProperty name="height" value="0.1" units="cm"/>
      <inkml:brushProperty name="color" value="#AB008B"/>
      <inkml:brushProperty name="ignorePressure" value="1"/>
    </inkml:brush>
  </inkml:definitions>
  <inkml:trace contextRef="#ctx0" brushRef="#br0">90 0 0 0,'-90'0'0'0,"1857"0"0"0,-1765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5:45.297"/>
    </inkml:context>
    <inkml:brush xml:id="br0">
      <inkml:brushProperty name="width" value="0.1" units="cm"/>
      <inkml:brushProperty name="height" value="0.1" units="cm"/>
      <inkml:brushProperty name="color" value="#AE198D"/>
      <inkml:brushProperty name="inkEffects" value="galaxy"/>
      <inkml:brushProperty name="anchorX" value="-11497.94434"/>
      <inkml:brushProperty name="anchorY" value="-6923.76367"/>
      <inkml:brushProperty name="scaleFactor" value="0.5"/>
    </inkml:brush>
  </inkml:definitions>
  <inkml:trace contextRef="#ctx0" brushRef="#br0">813 20 96 0 0,'0'0'1227'0'0,"-4"-3"-870"0"0,-2-1-89 0 0,-1 0 33 0 0,-2 1-107 0 0,0 0 36 0 0,0 1-183 0 0,-2 2 58 0 0,0-1-110 0 0,-3 2 25 0 0,-1 0-161 0 0,-2 2 33 0 0,-1 0-112 0 0,-1 0 25 0 0,0 2 6 0 0,-1 1-6 0 0,-1 1 50 0 0,0 1-5 0 0,-2 0 173 0 0,-2 2-47 0 0,-1 1 80 0 0,-2 3-25 0 0,-2 2 187 0 0,-2 2-60 0 0,0-1 111 0 0,-1 1-34 0 0,1 1 350 0 0,-2 2-78 0 0,1 1 714 0 0,0 3-180 0 0,3 3-812 0 0,3 2 251 0 0,3 6-341 0 0,1 3 60 0 0,1 1-227 0 0,1 0 56 0 0,3-3-56 0 0,2-3-2 0 0,2-2 9 0 0,3-1-4 0 0,4-3-9 0 0,2 0 22 0 0,2-2-6 0 0,3 1 11 0 0,3 0-12 0 0,3 1 14 0 0,1-1 5 0 0,1 0-1 0 0,1-3 1 0 0,0-2 0 0 0,2-2 0 0 0,2 0 9 0 0,2-1 203 0 0,1 1-57 0 0,0-1 103 0 0,2-2-30 0 0,0 0-126 0 0,0-1 38 0 0,0-1-95 0 0,-1-2 31 0 0,0-2-163 0 0,1-1 45 0 0,0-1-218 0 0,3-2 65 0 0,2-2-245 0 0,1 0 81 0 0,1-2 189 0 0,0 0-44 0 0,0-2 177 0 0,-1-2-31 0 0,2 0 75 0 0,2-2-15 0 0,2-2 54 0 0,3-4-3 0 0,1-2 237 0 0,1-2-65 0 0,-1-2 1414 0 0,0 0-394 0 0,1-1-1026 0 0,0 0 340 0 0,0 1-395 0 0,0-1 80 0 0,-2 0-270 0 0,-3 0 70 0 0,-1 1-258 0 0,-1 0 82 0 0,-2 1-27 0 0,-3 1 0 0 0,-2 1 66 0 0,-3 1-28 0 0,-2 2 87 0 0,-4 2-4 0 0,-2 1 34 0 0,-2 2 3 0 0,-3 0 11 0 0,-1 1-1 0 0,-1 0 1 0 0,0 0 9 0 0,-1 1-2 0 0,-1-1 665 0 0,-1 3-656 0 0,0 0-18 0 0,0-1 4 0 0,0 1-12 0 0,0-1 13 0 0,0 0-60 0 0,-2-2 35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0:00.212"/>
    </inkml:context>
    <inkml:brush xml:id="br0">
      <inkml:brushProperty name="width" value="0.1" units="cm"/>
      <inkml:brushProperty name="height" value="0.1" units="cm"/>
      <inkml:brushProperty name="color" value="#AB008B"/>
    </inkml:brush>
  </inkml:definitions>
  <inkml:trace contextRef="#ctx0" brushRef="#br0">1 1 96 0 0,'0'0'-80'0'0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1-07-27T20:00:40.607"/>
    </inkml:context>
    <inkml:brush xml:id="br0">
      <inkml:brushProperty name="width" value="0.1" units="cm"/>
      <inkml:brushProperty name="height" value="0.1" units="cm"/>
      <inkml:brushProperty name="color" value="#AB008B"/>
      <inkml:brushProperty name="ignorePressure" value="1"/>
    </inkml:brush>
  </inkml:definitions>
  <inkml:trace contextRef="#ctx0" brushRef="#br0">0 1 0 0,'0'990'0'0,"0"-987"0"0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0:42.306"/>
    </inkml:context>
    <inkml:brush xml:id="br0">
      <inkml:brushProperty name="width" value="0.1" units="cm"/>
      <inkml:brushProperty name="height" value="0.1" units="cm"/>
      <inkml:brushProperty name="color" value="#AB008B"/>
    </inkml:brush>
  </inkml:definitions>
  <inkml:trace contextRef="#ctx0" brushRef="#br0">1 1 96 0 0,'36'50'0'0'0,"-22"-35"0"0"0,-12-14 0 0 0,-1 0 0 0 0,1 0 0 0 0,-1 0 0 0 0,0 0 0 0 0,1 1 0 0 0,-1-1 0 0 0,0 1 0 0 0,0-1 0 0 0,0 1 0 0 0,0-1 0 0 0,0 1 0 0 0,0 0 0 0 0,-1-1 0 0 0,1 1 0 0 0,0 0 0 0 0,-1 0 0 0 0,1 2 0 0 0,3 13 0 0 0,1 1 0 0 0,9 22 0 0 0,-3-11 0 0 0,15 26 4 0 0,-19-43 100 0 0,0 2 1 0 0,-1-1 0 0 0,5 17 0 0 0,30 81 1203 0 0,-32-82-1282 0 0,-2 0 1 0 0,6 44-1 0 0,-3-8-517 0 0,-7-46 382 0 0,-1 1 0 0 0,-2-1 0 0 0,-1 29 0 0 0,-1-25 47 0 0,2-1 0 0 0,2 25 0 0 0,5-23 7 0 0,-5-20 51 0 0,-1 0 1 0 0,0 0-1 0 0,0 0 0 0 0,0 0 0 0 0,0 0 1 0 0,0 6-1 0 0,-1 193 2519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0:52.526"/>
    </inkml:context>
    <inkml:brush xml:id="br0">
      <inkml:brushProperty name="width" value="0.1" units="cm"/>
      <inkml:brushProperty name="height" value="0.1" units="cm"/>
      <inkml:brushProperty name="color" value="#AB008B"/>
    </inkml:brush>
  </inkml:definitions>
  <inkml:trace contextRef="#ctx0" brushRef="#br0">148 95 96 0 0,'3'8'0'0'0,"0"1"0"0"0,-1 0 0 0 0,0 0 0 0 0,0 0 0 0 0,-1 0 0 0 0,0 0 0 0 0,-1 1 0 0 0,0-1 0 0 0,0 0 0 0 0,-1 0 0 0 0,0 1 0 0 0,-1-1 0 0 0,-3 14 0 0 0,-2-1 0 0 0,2 0 0 0 0,1 1 0 0 0,0 0 0 0 0,0 29 0 0 0,4-51 0 0 0,0-1 0 0 0,0 0 0 0 0,0 0 0 0 0,0 0 0 0 0,0 0 0 0 0,0 0 0 0 0,0 1 0 0 0,1-1 0 0 0,-1 0 0 0 0,0 0 0 0 0,0 0 0 0 0,0 0 0 0 0,0 0 0 0 0,0 0 0 0 0,0 0 0 0 0,0 1 0 0 0,0-1 0 0 0,0 0 0 0 0,1 0 0 0 0,-1 0 0 0 0,0 0 0 0 0,0 0 0 0 0,0 0 0 0 0,0 0 0 0 0,0 0 0 0 0,1 0 0 0 0,-1 0 0 0 0,0 0 0 0 0,0 0 0 0 0,0 0 0 0 0,0 0 0 0 0,0 0 0 0 0,1 0 0 0 0,-1 0 0 0 0,0 0 0 0 0,0 0 0 0 0,0 0 0 0 0,0 0 0 0 0,0 0 0 0 0,1 0 0 0 0,-1 0 0 0 0,0 0 0 0 0,0 0 0 0 0,0 0 0 0 0,0 0 0 0 0,0 0 0 0 0,1-1 0 0 0,11-4 0 0 0,10-11 0 0 0,-6 4 0 0 0,0-2 0 0 0,-1 0 0 0 0,0-1 0 0 0,13-19 0 0 0,-31 52 0 0 0,0 1 0 0 0,-9 24 0 0 0,-6 4 0 0 0,18-47 0 0 0,0 0 0 0 0,0 0 0 0 0,0 0 0 0 0,0 0 0 0 0,-1 1 0 0 0,1-1 0 0 0,0 0 0 0 0,0 0 0 0 0,0 0 0 0 0,0 0 0 0 0,0 1 0 0 0,0-1 0 0 0,0 0 0 0 0,0 0 0 0 0,0 0 0 0 0,0 1 0 0 0,0-1 0 0 0,0 0 0 0 0,0 0 0 0 0,1 0 0 0 0,-1 1 0 0 0,0-1 0 0 0,0 0 0 0 0,0 0 0 0 0,0 0 0 0 0,0 0 0 0 0,0 1 0 0 0,0-1 0 0 0,0 0 0 0 0,1 0 0 0 0,-1 0 0 0 0,0 0 0 0 0,0 0 0 0 0,0 0 0 0 0,0 1 0 0 0,1-1 0 0 0,-1 0 0 0 0,0 0 0 0 0,0 0 0 0 0,0 0 0 0 0,0 0 0 0 0,1 0 0 0 0,-1 0 0 0 0,0 0 0 0 0,0 0 0 0 0,0 0 0 0 0,1 0 0 0 0,12-3 0 0 0,14-12 0 0 0,-5-4 0 0 0,0-1 0 0 0,-2 0 0 0 0,0-2 0 0 0,-1 0 0 0 0,19-32 0 0 0,33-36 0 0 0,-5 3 587 0 0,-63 85-347 0 0,-4 7-168 0 0,-5 9-75 0 0,-36 62-11 0 0,-62 121-97 0 0,102-193 96 0 0,0 0 1 0 0,1 0-1 0 0,-1 0 1 0 0,1 0-1 0 0,0 0 0 0 0,1 0 1 0 0,-1 1-1 0 0,1-1 1 0 0,-1 7-1 0 0,7-13-18 0 0,19-16 157 0 0,-2-1 0 0 0,0 0 0 0 0,-1-2-1 0 0,31-37 1 0 0,-45 49 106 0 0,4-5 910 0 0,-14 16-767 0 0,-20 24-564 0 0,8-6 21 0 0,1 1 1 0 0,-11 25 0 0 0,-9 14-549 0 0,33-60 713 0 0,0 0-1 0 0,0 0 1 0 0,0 0 0 0 0,0 1-1 0 0,0-1 1 0 0,0 0-1 0 0,-1 0 1 0 0,1 0 0 0 0,0 0-1 0 0,0 0 1 0 0,0 0-1 0 0,0 0 1 0 0,0 0 0 0 0,0 0-1 0 0,0 0 1 0 0,0 0-1 0 0,0 1 1 0 0,0-1 0 0 0,0 0-1 0 0,0 0 1 0 0,0 0-1 0 0,0 0 1 0 0,0 0 0 0 0,0 0-1 0 0,0 0 1 0 0,0 0-1 0 0,0 1 1 0 0,0-1 0 0 0,0 0-1 0 0,0 0 1 0 0,0 0-1 0 0,0 0 1 0 0,0 0-1 0 0,0 0 1 0 0,0 0 0 0 0,0 0-1 0 0,0 1 1 0 0,0-1-1 0 0,0 0 1 0 0,0 0 0 0 0,0 0-1 0 0,0 0 1 0 0,0 0-1 0 0,1 0 1 0 0,-1 0 0 0 0,0 0-1 0 0,0 0 1 0 0,0 0-1 0 0,0 0 1 0 0,0 0 0 0 0,0 0-1 0 0,0 0 1 0 0,0 1-1 0 0,0-1 1 0 0,1 0 0 0 0,-1 0-1 0 0,0 0 1 0 0,0 0-1 0 0,0 0 1 0 0,0 0 0 0 0,0 0-1 0 0,0 0 1 0 0,0 0-1 0 0,0 0 1 0 0,1 0-1 0 0,-1 0 1 0 0,12-4-116 0 0,15-9 60 0 0,4-6 195 0 0,35-27-1 0 0,-44 29 86 0 0,0 1 0 0 0,2 1 0 0 0,45-21 0 0 0,-69 36-223 0 0,0 0 0 0 0,0 0 0 0 0,0-1 0 0 0,1 1 0 0 0,-1 0 0 0 0,0 0 0 0 0,0 0 0 0 0,0 0 0 0 0,1 0 1 0 0,-1 0-1 0 0,0 0 0 0 0,0 0 0 0 0,0 0 0 0 0,1 1 0 0 0,-1-1 0 0 0,0 0 0 0 0,0 0 0 0 0,0 0 0 0 0,0 0 0 0 0,1 0 0 0 0,-1 0 0 0 0,0 0 0 0 0,0 0 0 0 0,0 0 0 0 0,0 1 0 0 0,1-1 1 0 0,-1 0-1 0 0,0 0 0 0 0,0 0 0 0 0,0 0 0 0 0,0 0 0 0 0,0 1 0 0 0,0-1 0 0 0,0 0 0 0 0,1 0 0 0 0,-1 0 0 0 0,0 1 0 0 0,0-1 0 0 0,0 0 0 0 0,0 0 0 0 0,0 0 0 0 0,0 0 1 0 0,0 1-1 0 0,0-1 0 0 0,0 0 0 0 0,0 0 0 0 0,0 1 0 0 0,-1 10-96 0 0,-5 14 36 0 0,-1 0 0 0 0,-2 0 0 0 0,0-1 0 0 0,-17 31 0 0 0,8-19 22 0 0,-41 98-268 0 0,58-133 276 0 0,8-6-67 0 0,18-11 54 0 0,-2-2 1 0 0,42-39 0 0 0,-63 55 44 0 0,243-234-142 0 0,-231 223 95 0 0,29-22 0 0 0,1-2-55 0 0,-44 37 104 0 0,0 0 0 0 0,0 0-1 0 0,0 0 1 0 0,0 0-1 0 0,0 0 1 0 0,0 0 0 0 0,0-1-1 0 0,0 1 1 0 0,0 0-1 0 0,0 0 1 0 0,0 0 0 0 0,0 0-1 0 0,0 0 1 0 0,0 0 0 0 0,0 0-1 0 0,0 0 1 0 0,0 0-1 0 0,0 0 1 0 0,0 0 0 0 0,0 0-1 0 0,1-1 1 0 0,-1 1-1 0 0,0 0 1 0 0,0 0 0 0 0,0 0-1 0 0,0 0 1 0 0,0 0-1 0 0,0 0 1 0 0,0 0 0 0 0,0 0-1 0 0,0 0 1 0 0,0 0 0 0 0,1 0-1 0 0,-1 0 1 0 0,0 0-1 0 0,0 0 1 0 0,0 0 0 0 0,0 0-1 0 0,0 0 1 0 0,0 0-1 0 0,0 0 1 0 0,0 0 0 0 0,0 0-1 0 0,1 0 1 0 0,-1 0 0 0 0,0 0-1 0 0,0 0 1 0 0,0 0-1 0 0,0 0 1 0 0,0 1 0 0 0,0-1-1 0 0,0 0 1 0 0,0 0-1 0 0,0 0 1 0 0,0 0 0 0 0,0 0-1 0 0,0 0 1 0 0,0 0-1 0 0,1 0 1 0 0,-1 0 0 0 0,0 0-1 0 0,0 0 1 0 0,0 0 0 0 0,0 1-1 0 0,0-1 1 0 0,0 0-1 0 0,-4 12-13 0 0,-71 129-4 0 0,-21 45 6 0 0,81-153 0 0 0,15-33 11 0 0,0 0 1 0 0,0 0 0 0 0,0 1 0 0 0,0-1-1 0 0,0 0 1 0 0,0 0 0 0 0,0 0 0 0 0,0 1-1 0 0,0-1 1 0 0,0 0 0 0 0,0 0 0 0 0,0 0-1 0 0,0 1 1 0 0,0-1 0 0 0,0 0 0 0 0,0 0-1 0 0,0 0 1 0 0,0 1 0 0 0,0-1 0 0 0,0 0-1 0 0,0 0 1 0 0,0 0 0 0 0,0 0 0 0 0,1 1-1 0 0,-1-1 1 0 0,0 0 0 0 0,0 0 0 0 0,0 0-1 0 0,0 0 1 0 0,0 0 0 0 0,1 1 0 0 0,-1-1-1 0 0,0 0 1 0 0,0 0 0 0 0,0 0-1 0 0,0 0 1 0 0,1 0 0 0 0,-1 0 0 0 0,0 0-1 0 0,0 0 1 0 0,0 0 0 0 0,1 0 0 0 0,-1 0-1 0 0,0 0 1 0 0,0 0 0 0 0,0 0 0 0 0,1 0-1 0 0,-1 0 1 0 0,0 0 0 0 0,0 0 0 0 0,0 0-1 0 0,1 0 1 0 0,-1 0 0 0 0,0 0 0 0 0,0 0-1 0 0,0 0 1 0 0,0 0 0 0 0,1 0 0 0 0,-1-1-1 0 0,0 1 1 0 0,0 0 0 0 0,0 0 0 0 0,1 0-1 0 0,15-10-5 0 0,35-32-15 0 0,89-97-1 0 0,-58 55 89 0 0,-13 20 3086 0 0,-68 64-3147 0 0,-1 0 0 0 0,0 0 0 0 0,0 0 0 0 0,0 0 0 0 0,0 0 0 0 0,0-1 0 0 0,0 1 0 0 0,0 0 0 0 0,1 0 0 0 0,-1 0 0 0 0,0 0 0 0 0,0 0 0 0 0,0 0 0 0 0,0 0 0 0 0,0 0 0 0 0,0 0 0 0 0,1 0 0 0 0,-1 0 0 0 0,0 0 0 0 0,0 0 0 0 0,0 0 0 0 0,0 0 0 0 0,0 0 1 0 0,1 0-1 0 0,-1 0 0 0 0,0 0 0 0 0,0 0 0 0 0,0 0 0 0 0,0 0 0 0 0,0 0 0 0 0,1 0 0 0 0,-1 0 0 0 0,0 0 0 0 0,0 0 0 0 0,0 0 0 0 0,0 0 0 0 0,0 0 0 0 0,0 1 0 0 0,1-1 0 0 0,-1 0 0 0 0,0 0 0 0 0,0 0 0 0 0,0 0 0 0 0,0 0 0 0 0,0 0 0 0 0,0 0 0 0 0,0 1 0 0 0,0-1 0 0 0,0 0 0 0 0,0 0 0 0 0,1 0 0 0 0,1 14 41 0 0,-2 6-18 0 0,-1 0 0 0 0,-1 0 0 0 0,-8 38 0 0 0,4-32-710 0 0,2-1 1 0 0,-2 39-1 0 0,6-63 683 0 0,0-1 1 0 0,0 1 0 0 0,0-1 0 0 0,0 1 0 0 0,0-1 0 0 0,0 1 0 0 0,0-1-1 0 0,0 1 1 0 0,0-1 0 0 0,1 1 0 0 0,-1-1 0 0 0,0 1 0 0 0,0-1 0 0 0,0 1-1 0 0,1-1 1 0 0,-1 1 0 0 0,0-1 0 0 0,1 0 0 0 0,-1 1 0 0 0,0-1-1 0 0,1 1 1 0 0,-1-1 0 0 0,0 0 0 0 0,1 1 0 0 0,-1-1 0 0 0,1 0 0 0 0,-1 1-1 0 0,1-1 1 0 0,-1 0 0 0 0,1 0 0 0 0,0 1 0 0 0,0-1 36 0 0,1 0 0 0 0,-1 0 1 0 0,1 0-1 0 0,-1 0 0 0 0,1 0 1 0 0,-1 0-1 0 0,1-1 0 0 0,-1 1 1 0 0,1 0-1 0 0,2-2 0 0 0,33-18 1534 0 0,-25 13-626 0 0,-7 4-685 0 0,-1 0-1 0 0,1 1 1 0 0,-1-1 0 0 0,0-1-1 0 0,0 1 1 0 0,0-1 0 0 0,0 0-1 0 0,4-5 1 0 0,-7 8-295 0 0,-1 31-4284 0 0,-1-30 4316 0 0,1 1 1 0 0,0-1-1 0 0,0 0 1 0 0,1 0-1 0 0,-1 1 1 0 0,0-1-1 0 0,0 0 1 0 0,0 1 0 0 0,0-1-1 0 0,0 0 1 0 0,0 0-1 0 0,0 0 1 0 0,0 1-1 0 0,0-1 1 0 0,0 0-1 0 0,1 0 1 0 0,-1 1 0 0 0,0-1-1 0 0,0 0 1 0 0,0 0-1 0 0,0 0 1 0 0,1 1-1 0 0,-1-1 1 0 0,0 0-1 0 0,0 0 1 0 0,1 0 0 0 0,-1 0-1 0 0,0 0 1 0 0,0 0-1 0 0,0 1 1 0 0,1-1-1 0 0,-1 0 1 0 0,0 0-1 0 0,1 0 1 0 0,-1 0 0 0 0,0 0-1 0 0,0 0 1 0 0,1 0-1 0 0,-1 0 1 0 0,15-4 0 0 0,12-10 7 0 0,-2-1-18 0 0,-16 11-110 0 0,-1-1 0 0 0,1 0 0 0 0,-1-1 0 0 0,9-7 0 0 0,-17 12 100 0 0,-4 23 57 0 0,-5 6 128 0 0,-1-1 0 0 0,-1 0 0 0 0,-21 36 0 0 0,31-62-51 0 0,1-22 634 0 0,-1 16-712 0 0,-1-1 0 0 0,1 1 0 0 0,-1-1 0 0 0,0 1 0 0 0,0 0 0 0 0,-1 0 0 0 0,1 0 0 0 0,-1 0 0 0 0,0 0 0 0 0,-1 0 0 0 0,1 1 0 0 0,-1-1 0 0 0,-5-4 0 0 0,3 4-66 0 0,0 0 0 0 0,-1 1 0 0 0,1 0-1 0 0,-1 0 1 0 0,0 0 0 0 0,0 1-1 0 0,-1 0 1 0 0,-12-4 0 0 0,2 4-118 0 0,0 0 0 0 0,-1 0-1 0 0,1 2 1 0 0,-1 0 0 0 0,1 1 0 0 0,0 1 0 0 0,-28 5 0 0 0,11 1-60 0 0,0 2 0 0 0,1 1 0 0 0,0 2 1 0 0,-63 31-1 0 0,36-9-85 0 0,-91 66 1 0 0,150-98 279 0 0,-18 9-29 0 0,20-11 43 0 0,0 0 0 0 0,0 0 0 0 0,0 0 0 0 0,-1 0 0 0 0,1 0 0 0 0,0 0 0 0 0,0 0 0 0 0,0 0 0 0 0,-1 0 0 0 0,1 0 0 0 0,0 0 0 0 0,0 0 0 0 0,0 0 0 0 0,-1 0 0 0 0,1 0 0 0 0,0 0 0 0 0,0 0 0 0 0,0 0 0 0 0,0 0 0 0 0,-1 0 0 0 0,1 0 0 0 0,0-1 0 0 0,0 1 0 0 0,0 0 0 0 0,0 0 0 0 0,0 0 0 0 0,-1 0 0 0 0,1 0 0 0 0,0 0 0 0 0,0-1 0 0 0,0 1 0 0 0,0 0 0 0 0,0 0 0 0 0,0 0 0 0 0,0 0 0 0 0,0-1 0 0 0,-1 1 0 0 0,1 0 0 0 0,3-17 6 0 0,9-11-15 0 0,1 0-1 0 0,1 1 0 0 0,1 1 0 0 0,22-29 1 0 0,85-103-83 0 0,-72 98 62 0 0,58-77-96 0 0,-38 56-108 0 0,-66 76 138 0 0,-10 6 62 0 0,-9 9 20 0 0,-74 53 821 0 0,-2-4 0 0 0,-166 81 0 0 0,255-139-824 0 0,1-1 1 0 0,-1 1-1 0 0,0 0 1 0 0,0 0 0 0 0,1-1-1 0 0,-1 1 1 0 0,0-1-1 0 0,0 1 1 0 0,0-1-1 0 0,0 0 1 0 0,0 0-1 0 0,1 0 1 0 0,-1 0-1 0 0,0 0 1 0 0,0 0-1 0 0,0 0 1 0 0,0-1-1 0 0,0 1 1 0 0,0-1-1 0 0,1 1 1 0 0,-1-1-1 0 0,0 0 1 0 0,0 1-1 0 0,1-1 1 0 0,-1 0-1 0 0,-2-3 1 0 0,1 1-52 0 0,1 0-1 0 0,0 0 1 0 0,0 0 0 0 0,0-1 0 0 0,0 1 0 0 0,0-1-1 0 0,1 0 1 0 0,0 1 0 0 0,-1-1 0 0 0,2 0-1 0 0,-1 0 1 0 0,0-5 0 0 0,-1-2-47 0 0,1 3 38 0 0,0 1-1 0 0,-1-1 0 0 0,1 1 1 0 0,-1 0-1 0 0,-4-9 1 0 0,5 14 67 0 0,0 0 1 0 0,0 1 0 0 0,0-1 0 0 0,0 0 0 0 0,-1 1 0 0 0,1-1 0 0 0,-1 1 0 0 0,1-1 0 0 0,-1 1 0 0 0,1-1-1 0 0,-1 1 1 0 0,0 0 0 0 0,1 0 0 0 0,-1 0 0 0 0,0 0 0 0 0,0 0 0 0 0,0 0 0 0 0,0 1 0 0 0,0-1 0 0 0,0 1 0 0 0,0-1-1 0 0,0 1 1 0 0,-4 0 0 0 0,-3 0-3 0 0,0 0 0 0 0,-1 1 0 0 0,1 0 0 0 0,0 1 0 0 0,0 0 0 0 0,0 1 0 0 0,0 0 0 0 0,-10 4 0 0 0,-66 36-40 0 0,80-40 50 0 0,-215 131-172 0 0,219-133 157 0 0,2-4 13 0 0,0-1 0 0 0,1 1-1 0 0,-1 0 1 0 0,1 0 0 0 0,0 0 0 0 0,0 0-1 0 0,0 0 1 0 0,0 1 0 0 0,0-1 0 0 0,5-3-1 0 0,-2 0-1 0 0,128-161-77 0 0,-106 138 51 0 0,-26 28 24 0 0,-5 15 0 0 0,-65 157 1257 0 0,64-157-1032 0 0,4-10-180 0 0,0-1 0 0 0,0 1 0 0 0,0-1 0 0 0,-1 1 0 0 0,1-1-1 0 0,-1 0 1 0 0,0 0 0 0 0,0 0 0 0 0,0 0 0 0 0,-5 6 0 0 0,6-9 12 0 0,19-10 13 0 0,-16 8-71 0 0,12-10-160 0 0,1 0 1 0 0,28-15-1 0 0,-43 27 160 0 0,0 0 0 0 0,0 0 0 0 0,0 0 0 0 0,0 0 0 0 0,1 0 0 0 0,-1 0 0 0 0,0 0 0 0 0,0 0 0 0 0,0 0 1 0 0,0 0-1 0 0,0 0 0 0 0,1 0 0 0 0,-1 0 0 0 0,0 0 0 0 0,0 0 0 0 0,0 0 0 0 0,0 0 0 0 0,0 0 0 0 0,1 0 0 0 0,-1 0 0 0 0,0 0 0 0 0,0 0 0 0 0,0 0 0 0 0,0 1 0 0 0,0-1 0 0 0,0 0 0 0 0,0 0 1 0 0,1 0-1 0 0,-1 0 0 0 0,0 0 0 0 0,0 0 0 0 0,0 0 0 0 0,0 1 0 0 0,0-1 0 0 0,0 0 0 0 0,0 0 0 0 0,0 0 0 0 0,0 0 0 0 0,0 0 0 0 0,0 0 0 0 0,0 1 0 0 0,0-1 0 0 0,0 0 0 0 0,0 0 0 0 0,0 0 1 0 0,0 0-1 0 0,0 0 0 0 0,0 1 0 0 0,0-1 0 0 0,0 14-145 0 0,-4 13 34 0 0,-1-10 26 0 0,3-12 66 0 0,0-1 0 0 0,0 1 0 0 0,1 0 1 0 0,0-1-1 0 0,0 1 0 0 0,0 0 0 0 0,1 0 0 0 0,0 0 0 0 0,0 0 0 0 0,0 7 1 0 0,1-11 24 0 0,-1-1 1 0 0,0 1 0 0 0,1-1 0 0 0,-1 1 0 0 0,0-1-1 0 0,1 1 1 0 0,-1-1 0 0 0,1 1 0 0 0,-1-1-1 0 0,1 0 1 0 0,-1 1 0 0 0,1-1 0 0 0,-1 0-1 0 0,1 1 1 0 0,-1-1 0 0 0,1 0 0 0 0,-1 0 0 0 0,1 0-1 0 0,0 1 1 0 0,-1-1 0 0 0,1 0 0 0 0,-1 0-1 0 0,1 0 1 0 0,1 0 0 0 0,19-2-22 0 0,12-6 86 0 0,0-1 0 0 0,0-1 1 0 0,45-22-1 0 0,95-56 1215 0 0,-148 74-1101 0 0,-21 12-130 0 0,-2 1-73 0 0,0-1 1 0 0,1 1-1 0 0,-1 0 1 0 0,0 0-1 0 0,1 0 1 0 0,-1 0-1 0 0,1 0 1 0 0,2 0-1 0 0,-4 1 19 0 0,-1 0-1 0 0,0 0 1 0 0,1 0-1 0 0,-1 0 1 0 0,0 0 0 0 0,1 1-1 0 0,-1-1 1 0 0,0 0-1 0 0,1 0 1 0 0,-1 0-1 0 0,0 0 1 0 0,0 0 0 0 0,1 0-1 0 0,-1 1 1 0 0,0-1-1 0 0,1 0 1 0 0,-1 0 0 0 0,0 1-1 0 0,0-1 1 0 0,0 0-1 0 0,1 0 1 0 0,-1 1-1 0 0,0-1 1 0 0,0 0 0 0 0,0 0-1 0 0,1 1 1 0 0,-1 17-120 0 0,-4 2 210 0 0,-2 0-1 0 0,0-1 1 0 0,-1 0-1 0 0,-1 0 1 0 0,-1 0-1 0 0,-21 32 1 0 0,24-38 142 0 0,6-13-221 0 0,0 1-1 0 0,0-1 1 0 0,0 0-1 0 0,0 0 1 0 0,0 0-1 0 0,0 0 1 0 0,0 0-1 0 0,0 0 1 0 0,0 0-1 0 0,0 0 1 0 0,0 0-1 0 0,0 1 1 0 0,0-1-1 0 0,0 0 1 0 0,0 0-1 0 0,0 0 1 0 0,0 0-1 0 0,0 0 1 0 0,0 0-1 0 0,0 0 1 0 0,0 0-1 0 0,0 0 1 0 0,0 1-1 0 0,0-1 1 0 0,0 0-1 0 0,0 0 1 0 0,0 0-1 0 0,0 0 1 0 0,0 0-1 0 0,1 0 1 0 0,-1 0-1 0 0,0 0 0 0 0,0 0 1 0 0,0 0-1 0 0,0 0 1 0 0,0 0-1 0 0,0 0 1 0 0,0 1-1 0 0,0-1 1 0 0,0 0-1 0 0,0 0 1 0 0,1 0-1 0 0,-1 0 1 0 0,0 0-1 0 0,0 0 1 0 0,0 0-1 0 0,0 0 1 0 0,0 0-1 0 0,0 0 1 0 0,0 0-1 0 0,0 0 1 0 0,1 0-1 0 0,21-12 33 0 0,1-2-362 0 0,-1-1 0 0 0,35-30 1 0 0,-57 45 322 0 0,0-1 0 0 0,1 1 0 0 0,-1 0 0 0 0,0 0 0 0 0,0 0 1 0 0,0 0-1 0 0,0-1 0 0 0,0 1 0 0 0,0 0 0 0 0,0 0 0 0 0,0 0 1 0 0,0 0-1 0 0,0-1 0 0 0,0 1 0 0 0,0 0 0 0 0,0 0 1 0 0,0 0-1 0 0,0-1 0 0 0,0 1 0 0 0,0 0 0 0 0,0 0 0 0 0,0 0 1 0 0,0-1-1 0 0,0 1 0 0 0,0 0 0 0 0,0 0 0 0 0,0 0 0 0 0,0 0 1 0 0,0-1-1 0 0,0 1 0 0 0,0 0 0 0 0,0 0 0 0 0,0 0 0 0 0,-1 0 1 0 0,1 0-1 0 0,0-1 0 0 0,0 1 0 0 0,0 0 0 0 0,0 0 0 0 0,0 0 1 0 0,-1 0-1 0 0,1 0 0 0 0,0 0 0 0 0,0 0 0 0 0,0-1 0 0 0,0 1 1 0 0,-1 0-1 0 0,1 0 0 0 0,0 0 0 0 0,0 0 0 0 0,0 0 0 0 0,-1 0 1 0 0,1 0-1 0 0,0 0 0 0 0,0 0 0 0 0,0 0 0 0 0,0 0 0 0 0,-1 0 1 0 0,1 0-1 0 0,0 0 0 0 0,0 0 0 0 0,-21 0 40 0 0,-4 5 23 0 0,0 0 0 0 0,0 2 1 0 0,1 1-1 0 0,0 1 0 0 0,1 1 0 0 0,0 0 0 0 0,-40 27 0 0 0,5 3-232 0 0,-89 78 0 0 0,103-83-236 0 0,43-35 403 0 0,1 0 0 0 0,0 0 0 0 0,0 1 1 0 0,-1-1-1 0 0,1 0 0 0 0,0 0 0 0 0,0 0 1 0 0,-1 1-1 0 0,1-1 0 0 0,0 0 0 0 0,-1 0 1 0 0,1 0-1 0 0,0 0 0 0 0,-1 0 0 0 0,1 0 1 0 0,0 0-1 0 0,-1 0 0 0 0,1 0 0 0 0,0 0 1 0 0,-1 0-1 0 0,1 0 0 0 0,0 0 0 0 0,0 0 1 0 0,-1 0-1 0 0,1 0 0 0 0,0 0 0 0 0,-1 0 1 0 0,1 0-1 0 0,0 0 0 0 0,-1 0 0 0 0,1-1 1 0 0,0 1-1 0 0,0 0 0 0 0,-1 0 0 0 0,-2-13-68 0 0,6-17 43 0 0,-2 29 20 0 0,6-30-25 0 0,2 1 0 0 0,2 0 0 0 0,0 1 0 0 0,18-32 0 0 0,-10 20-10 0 0,10-16-26 0 0,-29 57 71 0 0,0 0 1 0 0,0 0-1 0 0,0 0 1 0 0,0 0-1 0 0,0 0 1 0 0,0 0 0 0 0,0 1-1 0 0,0-1 1 0 0,0 0-1 0 0,0 0 1 0 0,0 0-1 0 0,-1 0 1 0 0,1 0 0 0 0,0 0-1 0 0,0 0 1 0 0,0 0-1 0 0,0 0 1 0 0,0 0-1 0 0,0 0 1 0 0,0 0 0 0 0,0 0-1 0 0,0 0 1 0 0,0 0-1 0 0,0 0 1 0 0,0 0-1 0 0,0 0 1 0 0,0 0 0 0 0,-1 0-1 0 0,1 0 1 0 0,0 0-1 0 0,0 0 1 0 0,0 0-1 0 0,0 0 1 0 0,0-1 0 0 0,0 1-1 0 0,0 0 1 0 0,0 0-1 0 0,0 0 1 0 0,0 0-1 0 0,0 0 1 0 0,0 0 0 0 0,0 0-1 0 0,0 0 1 0 0,0 0-1 0 0,0 0 1 0 0,0 0-1 0 0,0 0 1 0 0,0 0 0 0 0,0 0-1 0 0,0 0 1 0 0,0 0-1 0 0,0 0 1 0 0,0-1-1 0 0,0 1 1 0 0,0 0-1 0 0,0 0 1 0 0,0 0 0 0 0,0 0-1 0 0,0 0 1 0 0,0 0-1 0 0,0 0 1 0 0,0 0-1 0 0,0 0 1 0 0,0 0 0 0 0,0 0-1 0 0,0 0 1 0 0,0 0-1 0 0,0 0 1 0 0,-8 5-8 0 0,-6 7 1 0 0,1 1 0 0 0,1 0 0 0 0,0 1 0 0 0,-16 25 0 0 0,-38 70-39 0 0,57-95 41 0 0,5-8-4 0 0,0 0-1 0 0,1 0 1 0 0,0 0 0 0 0,0 1-1 0 0,0-1 1 0 0,1 1-1 0 0,-1 0 1 0 0,-1 12 0 0 0,4-18 8 0 0,0-1 0 0 0,0 1 0 0 0,0-1 1 0 0,0 1-1 0 0,1-1 0 0 0,-1 0 0 0 0,0 1 1 0 0,0-1-1 0 0,0 1 0 0 0,0-1 0 0 0,1 0 1 0 0,-1 1-1 0 0,0-1 0 0 0,1 0 0 0 0,-1 1 1 0 0,0-1-1 0 0,1 0 0 0 0,-1 1 1 0 0,0-1-1 0 0,1 0 0 0 0,-1 0 0 0 0,0 0 1 0 0,1 1-1 0 0,-1-1 0 0 0,1 0 0 0 0,-1 0 1 0 0,0 0-1 0 0,1 0 0 0 0,-1 0 0 0 0,1 1 1 0 0,-1-1-1 0 0,1 0 0 0 0,-1 0 0 0 0,1 0 1 0 0,23-2-12 0 0,13-7 3 0 0,1-2-1 0 0,45-19 1 0 0,79-41 34 0 0,-87 37 97 0 0,22-11 60 0 0,-31 13-106 0 0,93-31 1 0 0,-151 60-97 0 0,1 1 0 0 0,0 0 0 0 0,0 1 0 0 0,0-1 0 0 0,0 2 0 0 0,0-1 0 0 0,1 1 0 0 0,13 2 0 0 0,-17-1 7 0 0,-1 0 1 0 0,1 1-1 0 0,-1-1 1 0 0,0 1-1 0 0,0 0 1 0 0,0 1-1 0 0,0-1 0 0 0,0 1 1 0 0,-1 0-1 0 0,1 0 1 0 0,-1 1-1 0 0,0-1 1 0 0,0 1-1 0 0,6 7 1 0 0,-9-11 10 0 0,-1 1 0 0 0,1 0-1 0 0,-1 0 1 0 0,1 0 0 0 0,-1 0 0 0 0,0 0 0 0 0,0 0 0 0 0,1 0 0 0 0,-1 0 0 0 0,0 0 0 0 0,0 0 0 0 0,0 0 0 0 0,0 0 0 0 0,0 0 0 0 0,0 0 0 0 0,0 0 0 0 0,0 1 0 0 0,-1-1-1 0 0,1 0 1 0 0,0-1 0 0 0,-1 1 0 0 0,1 0 0 0 0,-1 0 0 0 0,1 0 0 0 0,-1 0 0 0 0,1 0 0 0 0,-1 0 0 0 0,0 1 0 0 0,-20 21-9 0 0,19-21 10 0 0,-12 10 12 0 0,-1 0-1 0 0,0 0 1 0 0,-1-2 0 0 0,-1 0 0 0 0,1-1 0 0 0,-2 0 0 0 0,1-2 0 0 0,-26 8 0 0 0,-20 3 991 0 0,-72 10-1 0 0,59-14 347 0 0,47-7-1001 0 0,8-2-1078 0 0,-1-1 0 0 0,-38 3 1 0 0,59-7 471 0 0,2-1 233 0 0,0-1-1 0 0,1 1 1 0 0,-1 0-1 0 0,0 0 1 0 0,0-1-1 0 0,1 1 1 0 0,-1 0 0 0 0,0 0-1 0 0,1 0 1 0 0,-1 1-1 0 0,1-1 1 0 0,1-1 0 0 0,3-1 9 0 0,43-22 59 0 0,1 2 0 0 0,0 3 0 0 0,2 1 0 0 0,1 3 0 0 0,67-12 0 0 0,-66 20-94 0 0,1 2 1 0 0,86 1-1 0 0,-142 5 54 0 0,1 0-1 0 0,0 0 0 0 0,0 0 0 0 0,0 0 1 0 0,0 0-1 0 0,0 0 0 0 0,0 0 1 0 0,-1 0-1 0 0,1 0 0 0 0,0 1 0 0 0,0-1 1 0 0,0 0-1 0 0,0 0 0 0 0,0 0 1 0 0,0 0-1 0 0,0 0 0 0 0,0 0 0 0 0,-1 0 1 0 0,1 0-1 0 0,0 1 0 0 0,0-1 1 0 0,0 0-1 0 0,0 0 0 0 0,0 0 0 0 0,0 0 1 0 0,0 0-1 0 0,0 0 0 0 0,0 1 0 0 0,0-1 1 0 0,0 0-1 0 0,0 0 0 0 0,0 0 1 0 0,0 0-1 0 0,0 0 0 0 0,0 0 0 0 0,0 1 1 0 0,0-1-1 0 0,0 0 0 0 0,0 0 1 0 0,0 0-1 0 0,0 0 0 0 0,0 0 0 0 0,0 1 1 0 0,0-1-1 0 0,0 0 0 0 0,0 0 1 0 0,1 0-1 0 0,-1 0 0 0 0,0 0 0 0 0,0 0 1 0 0,0 0-1 0 0,0 0 0 0 0,0 1 1 0 0,0-1-1 0 0,0 0 0 0 0,0 0 0 0 0,1 0 1 0 0,-1 0-1 0 0,0 0 0 0 0,0 0 1 0 0,0 0-1 0 0,0 0 0 0 0,0 0 0 0 0,0 0 1 0 0,1 0-1 0 0,-16 10-46 0 0,-19 6 155 0 0,-1-2 0 0 0,0-2 0 0 0,-55 12 0 0 0,55-18 550 0 0,35-6-657 0 0,7-1-210 0 0,82-14-393 0 0,148-4 0 0 0,-54 11 1338 0 0,-132-1-660 0 0,-22 3-231 0 0,-28 6 152 0 0,-1-1 0 0 0,0 1 0 0 0,1 0 0 0 0,-1 0 1 0 0,0 0-1 0 0,1 0 0 0 0,-1 0 0 0 0,0 0 0 0 0,1-1 0 0 0,-1 1 0 0 0,0 0 0 0 0,0 0 1 0 0,1-1-1 0 0,-1 1 0 0 0,0 0 0 0 0,0 0 0 0 0,1-1 0 0 0,-1 1 0 0 0,0 0 0 0 0,0-1 1 0 0,0 1-1 0 0,1 0 0 0 0,-1-1 0 0 0,0 1 0 0 0,0 0 0 0 0,0-1 0 0 0,0 1 1 0 0,0 0-1 0 0,0-1 0 0 0,0 1 0 0 0,0 0 0 0 0,0-1 0 0 0,-3-17 27 0 0,-13-14 130 0 0,15 31-140 0 0,-9-15 199 0 0,-1 0 1 0 0,-1 1-1 0 0,-1 0 0 0 0,0 1 0 0 0,0 1 0 0 0,-1 0 0 0 0,-32-21 0 0 0,13 12-44 0 0,0 2 0 0 0,-69-29 0 0 0,57 30-426 0 0,-1 2 0 0 0,-1 2 0 0 0,0 3 1 0 0,-1 1-1 0 0,-70-6 0 0 0,94 15 194 0 0,1 1 0 0 0,-1 2 0 0 0,0 0 1 0 0,1 1-1 0 0,-1 2 0 0 0,1 0 0 0 0,0 1 0 0 0,1 2 0 0 0,-1 0 0 0 0,1 2 0 0 0,0 0 0 0 0,1 1 0 0 0,-28 18 0 0 0,31-15 1 0 0,1 0 0 0 0,1 1 0 0 0,0 1 0 0 0,0 1-1 0 0,2 0 1 0 0,-24 33 0 0 0,30-37 26 0 0,1 0 0 0 0,0 0 0 0 0,1 1 0 0 0,0 0 0 0 0,1 0 1 0 0,1 0-1 0 0,0 0 0 0 0,1 1 0 0 0,0 0 0 0 0,1-1 0 0 0,-1 27 0 0 0,3-33 23 0 0,1 0-1 0 0,0 0 1 0 0,0 0-1 0 0,0 0 1 0 0,1 0-1 0 0,0 0 0 0 0,0 0 1 0 0,1 0-1 0 0,0-1 1 0 0,0 1-1 0 0,1-1 1 0 0,0 0-1 0 0,0 0 1 0 0,0 0-1 0 0,1-1 0 0 0,-1 1 1 0 0,1-1-1 0 0,1 0 1 0 0,-1-1-1 0 0,12 8 1 0 0,-6-5 0 0 0,0-1 0 0 0,1 0 0 0 0,0-1 0 0 0,0 0 0 0 0,0-1 0 0 0,1-1 0 0 0,0 1 0 0 0,-1-2 0 0 0,1 0 1 0 0,21 0-1 0 0,1-2-5 0 0,0-2 0 0 0,1-1 1 0 0,-1-2-1 0 0,0-2 0 0 0,34-11 0 0 0,164-66-49 0 0,-231 83 74 0 0,117-51-153 0 0,-97 41 436 0 0,-1-1-1 0 0,0-1 1 0 0,27-22 0 0 0,-46 33-185 0 0,1 0 1 0 0,-1 0 0 0 0,0 0 0 0 0,0 0 0 0 0,0 0-1 0 0,0-1 1 0 0,-1 1 0 0 0,1 0 0 0 0,0-1-1 0 0,-1 0 1 0 0,0 1 0 0 0,0-1 0 0 0,0 0 0 0 0,0 0-1 0 0,0 0 1 0 0,0 1 0 0 0,-1-1 0 0 0,1 0-1 0 0,-1 0 1 0 0,0 0 0 0 0,0 0 0 0 0,0 0 0 0 0,0 0-1 0 0,-1 0 1 0 0,1 0 0 0 0,-1 0 0 0 0,1 0-1 0 0,-1 0 1 0 0,0 0 0 0 0,0 1 0 0 0,-1-1 0 0 0,1 0-1 0 0,0 1 1 0 0,-4-5 0 0 0,0 0-144 0 0,-1 0 1 0 0,1 1-1 0 0,-1 0 1 0 0,0 0-1 0 0,-1 0 0 0 0,1 1 1 0 0,-1 0-1 0 0,0 0 1 0 0,0 1-1 0 0,-1 0 0 0 0,-8-4 1 0 0,-3 2-156 0 0,0 0 0 0 0,-1 1 1 0 0,0 1-1 0 0,0 1 0 0 0,0 1 0 0 0,-1 0 1 0 0,1 2-1 0 0,0 0 0 0 0,-27 5 0 0 0,15-1 143 0 0,0 2 0 0 0,1 2 0 0 0,0 0-1 0 0,0 3 1 0 0,-30 13 0 0 0,42-15 238 0 0,-32 20 0 0 0,46-26-164 0 0,1 0 1 0 0,-1 1-1 0 0,1 0 1 0 0,-1 0 0 0 0,1 0-1 0 0,0 0 1 0 0,1 0-1 0 0,-1 1 1 0 0,1 0-1 0 0,0 0 1 0 0,-4 7-1 0 0,7-11-28 0 0,0-1-1 0 0,0 1 0 0 0,-1 0 0 0 0,1 0 1 0 0,0-1-1 0 0,0 1 0 0 0,0 0 0 0 0,0 0 1 0 0,0 0-1 0 0,0 0 0 0 0,0-1 1 0 0,0 1-1 0 0,0 0 0 0 0,0 0 0 0 0,0 0 1 0 0,1-1-1 0 0,-1 1 0 0 0,0 0 1 0 0,0 0-1 0 0,1-1 0 0 0,-1 1 0 0 0,1 0 1 0 0,0 0-1 0 0,0 1-31 0 0,1 0-1 0 0,0 0 1 0 0,0-1-1 0 0,0 1 1 0 0,0-1 0 0 0,0 1-1 0 0,0-1 1 0 0,5 2 0 0 0,10 4-67 0 0,1-1 0 0 0,0-1 0 0 0,0-1 0 0 0,1 0 0 0 0,-1-1 0 0 0,1-1 0 0 0,-1-1 0 0 0,1-1 0 0 0,0 0 0 0 0,32-6 0 0 0,18-6-191 0 0,102-32-1 0 0,-164 42 278 0 0,97-34-306 0 0,-30 9 2253 0 0,-65 24-743 0 0,21-5 1000 0 0,-39 9-2378 0 0,-1 0 0 0 0,1 1 0 0 0,1 0 1 0 0,-1 1-1 0 0,0 0 0 0 0,0 0 0 0 0,1 1 0 0 0,-9 4 0 0 0,-67 43-1913 0 0,71-44 2200 0 0,8-3-133 0 0,-46 31-245 0 0,47-31 247 0 0,0-1 0 0 0,0 1 1 0 0,0-1-1 0 0,0 1 0 0 0,1 0 1 0 0,-1 1-1 0 0,1-1 0 0 0,1 0 0 0 0,-4 6 1 0 0,6-9 25 0 0,0-1 0 0 0,0 1 0 0 0,0-1 0 0 0,0 1 0 0 0,0-1 0 0 0,0 0 0 0 0,0 1 0 0 0,0-1 0 0 0,0 1 1 0 0,0-1-1 0 0,0 1 0 0 0,1-1 0 0 0,-1 0 0 0 0,0 1 0 0 0,0-1 0 0 0,0 0 0 0 0,1 1 0 0 0,-1-1 0 0 0,0 1 0 0 0,0-1 1 0 0,1 0-1 0 0,-1 0 0 0 0,0 1 0 0 0,1-1 0 0 0,-1 0 0 0 0,0 1 0 0 0,1-1 0 0 0,-1 0 0 0 0,0 0 0 0 0,1 0 0 0 0,-1 1 1 0 0,1-1-1 0 0,-1 0 0 0 0,1 0 0 0 0,20 5-82 0 0,-1-4 114 0 0,0-1 0 0 0,1-1 0 0 0,-1-1 0 0 0,0-1 0 0 0,0 0 0 0 0,0-2 0 0 0,21-7 0 0 0,-4-1 871 0 0,0-2 0 0 0,61-34 0 0 0,-9-15-383 0 0,-85 61-513 0 0,-7 7 25 0 0,0 0 0 0 0,1 1 0 0 0,0-1 0 0 0,0 1 0 0 0,0-1 0 0 0,0 1 0 0 0,1-1 0 0 0,-2 7 0 0 0,0 1 19 0 0,-3 6-91 0 0,1 0 0 0 0,1 0 0 0 0,1 1 0 0 0,-2 36 0 0 0,5-55 16 0 0,0 1 1 0 0,0-1 0 0 0,0 0 0 0 0,0 1 0 0 0,0-1 0 0 0,0 0 0 0 0,1 1 0 0 0,-1-1 0 0 0,0 0 0 0 0,0 1 0 0 0,0-1 0 0 0,0 0 0 0 0,1 0 0 0 0,-1 1 0 0 0,0-1 0 0 0,0 0 0 0 0,1 0 0 0 0,-1 1 0 0 0,0-1 0 0 0,0 0 0 0 0,1 0 0 0 0,-1 0 0 0 0,0 0 0 0 0,0 1 0 0 0,1-1 0 0 0,-1 0 0 0 0,0 0 0 0 0,1 0 0 0 0,-1 0 0 0 0,0 0 0 0 0,1 0 0 0 0,-1 0 0 0 0,0 0 0 0 0,1 0 0 0 0,-1 0 0 0 0,0 0 0 0 0,1 0 0 0 0,-1 0 0 0 0,0 0 0 0 0,1 0 0 0 0,-1 0 0 0 0,0 0 0 0 0,1 0 0 0 0,-1-1 0 0 0,0 1 0 0 0,0 0 0 0 0,1 0 0 0 0,-1 0 0 0 0,0 0 0 0 0,1-1 0 0 0,-1 1 0 0 0,17-10-764 0 0,-11 5 723 0 0,-1-1 1 0 0,1 1 0 0 0,-1-1-1 0 0,0 0 1 0 0,-1 0-1 0 0,0 0 1 0 0,0-1-1 0 0,0 0 1 0 0,-1 0-1 0 0,1 0 1 0 0,3-13-1 0 0,-6 15 123 0 0,1 0-1 0 0,-1-1 0 0 0,0 1 0 0 0,0-1 0 0 0,-1 1 0 0 0,1 0 0 0 0,-1-1 0 0 0,-1 1 1 0 0,1-1-1 0 0,-1 1 0 0 0,0-1 0 0 0,0 1 0 0 0,0 0 0 0 0,-1 0 0 0 0,1-1 0 0 0,-1 1 0 0 0,-4-6 1 0 0,5 9 1 0 0,0 0 1 0 0,-1 1 0 0 0,1-1 0 0 0,0 1 0 0 0,-1-1 0 0 0,1 1 0 0 0,-1 0-1 0 0,0-1 1 0 0,1 1 0 0 0,-1 0 0 0 0,0 0 0 0 0,0 0 0 0 0,0 0 0 0 0,0 1-1 0 0,1-1 1 0 0,-1 0 0 0 0,0 1 0 0 0,0-1 0 0 0,0 1 0 0 0,-1 0 0 0 0,1 0 0 0 0,0 0-1 0 0,0 0 1 0 0,0 0 0 0 0,0 0 0 0 0,0 0 0 0 0,-3 1 0 0 0,-2 1-14 0 0,0 0 0 0 0,-1 1 0 0 0,1 0 0 0 0,0 0 1 0 0,1 1-1 0 0,-9 5 0 0 0,2-1-74 0 0,0 2 0 0 0,1 0 1 0 0,0 0-1 0 0,1 1 0 0 0,0 0 0 0 0,-11 16 0 0 0,17-20-137 0 0,0 0-1 0 0,0 1 0 0 0,0-1 0 0 0,1 1 1 0 0,0 1-1 0 0,1-1 0 0 0,-1 0 0 0 0,2 1 1 0 0,-1 0-1 0 0,1-1 0 0 0,1 1 0 0 0,-2 13 1 0 0,3-21 146 0 0,0 0 1 0 0,0 1 0 0 0,0-1 0 0 0,0 0 0 0 0,1 1 0 0 0,-1-1 0 0 0,0 0 0 0 0,0 1 0 0 0,1-1 0 0 0,-1 0-1 0 0,1 1 1 0 0,-1-1 0 0 0,1 0 0 0 0,0 0 0 0 0,-1 0 0 0 0,1 1 0 0 0,0-1 0 0 0,0 0 0 0 0,0 0 0 0 0,0 0-1 0 0,0 0 1 0 0,0 0 0 0 0,1 1 0 0 0,0-1 11 0 0,1-1 1 0 0,-1 1-1 0 0,0 0 0 0 0,0-1 0 0 0,0 0 1 0 0,0 1-1 0 0,1-1 0 0 0,-1 0 0 0 0,0 0 0 0 0,0 0 1 0 0,1 0-1 0 0,-1 0 0 0 0,2-1 0 0 0,8-2-11 0 0,-1 0 0 0 0,0-1 0 0 0,1 0 0 0 0,11-7 0 0 0,-2 0-21 0 0,-1-1 1 0 0,0-1-1 0 0,25-20 0 0 0,-33 23 13 0 0,-2 1 0 0 0,1-2 0 0 0,-2 1 0 0 0,1-2-1 0 0,-1 1 1 0 0,13-23 0 0 0,-18 26 16 0 0,-1 0 0 0 0,0-1 1 0 0,0 1-1 0 0,0-1 0 0 0,-1 1 0 0 0,2-13 0 0 0,-4 18 40 0 0,1 0 0 0 0,-1-1 0 0 0,0 1 0 0 0,0 0 0 0 0,0 0 0 0 0,0 0 0 0 0,-1 0 0 0 0,1 0 0 0 0,-1-1 0 0 0,0 1 0 0 0,0 0 0 0 0,0 0 0 0 0,0 0 0 0 0,0 1 0 0 0,-1-1-1 0 0,0 0 1 0 0,1 0 0 0 0,-1 1 0 0 0,0-1 0 0 0,0 1 0 0 0,-3-4 0 0 0,3 6 29 0 0,1-1-1 0 0,-1 0 0 0 0,1 1 1 0 0,-1-1-1 0 0,1 1 0 0 0,-1-1 1 0 0,1 1-1 0 0,-1 0 0 0 0,1 0 1 0 0,-1 0-1 0 0,1-1 1 0 0,-1 2-1 0 0,1-1 0 0 0,-1 0 1 0 0,0 0-1 0 0,1 0 0 0 0,-1 1 1 0 0,1-1-1 0 0,-1 1 0 0 0,1-1 1 0 0,-2 2-1 0 0,-2-1 146 0 0,-4 3 34 0 0,0-1 1 0 0,0 2-1 0 0,0-1 1 0 0,0 1 0 0 0,1 0-1 0 0,0 1 1 0 0,0 0-1 0 0,1 1 1 0 0,-1-1 0 0 0,-7 11-1 0 0,4-5-162 0 0,1 1 1 0 0,0 0-1 0 0,2 1 0 0 0,-1 0 0 0 0,-9 23 0 0 0,13-26-112 0 0,3-8-81 0 0,0 0 0 0 0,1 1-1 0 0,-1-1 1 0 0,1 1 0 0 0,0 0-1 0 0,0-1 1 0 0,0 1 0 0 0,1 0 0 0 0,-1 0-1 0 0,1 4 1 0 0,0-7 87 0 0,0-1 1 0 0,0 0-1 0 0,0 1 0 0 0,0-1 1 0 0,0 1-1 0 0,1-1 1 0 0,-1 0-1 0 0,0 1 0 0 0,0-1 1 0 0,0 0-1 0 0,1 1 1 0 0,-1-1-1 0 0,0 0 0 0 0,0 1 1 0 0,1-1-1 0 0,-1 0 0 0 0,0 0 1 0 0,0 1-1 0 0,1-1 1 0 0,-1 0-1 0 0,1 0 0 0 0,-1 1 1 0 0,0-1-1 0 0,1 0 1 0 0,-1 0-1 0 0,0 0 0 0 0,1 0 1 0 0,-1 0-1 0 0,1 0 1 0 0,-1 0-1 0 0,0 0 0 0 0,1 0 1 0 0,-1 0-1 0 0,1 0 0 0 0,19-4-417 0 0,3-4 271 0 0,-1-1-1 0 0,-1 0 1 0 0,0-2-1 0 0,28-19 1 0 0,-37 22 111 0 0,-1 0 0 0 0,0 0-1 0 0,-1-2 1 0 0,0 1 0 0 0,0-1 0 0 0,-1-1 0 0 0,-1 0-1 0 0,0 0 1 0 0,10-17 0 0 0,-12 12 65 0 0,-6 16 10 0 0,0 0 0 0 0,0 0 1 0 0,0 0-1 0 0,0 0 0 0 0,0 0 1 0 0,0-1-1 0 0,0 1 0 0 0,0 0 0 0 0,0 0 1 0 0,0 0-1 0 0,0 0 0 0 0,0 0 0 0 0,0 0 1 0 0,0 0-1 0 0,0 0 0 0 0,0-1 0 0 0,0 1 1 0 0,0 0-1 0 0,0 0 0 0 0,0 0 0 0 0,0 0 1 0 0,0 0-1 0 0,0 0 0 0 0,0 0 0 0 0,0 0 1 0 0,-1-1-1 0 0,1 1 0 0 0,0 0 1 0 0,0 0-1 0 0,0 0 0 0 0,0 0 0 0 0,0 0 1 0 0,0 0-1 0 0,0 0 0 0 0,0 0 0 0 0,0 0 1 0 0,-1 0-1 0 0,1 0 0 0 0,0 0 0 0 0,0 0 1 0 0,0 0-1 0 0,0 0 0 0 0,0 0 0 0 0,0 0 1 0 0,0 0-1 0 0,0 0 0 0 0,-1 0 1 0 0,1 0-1 0 0,0 0 0 0 0,0 0 0 0 0,0 0 1 0 0,0 0-1 0 0,0 0 0 0 0,0 0 0 0 0,0 0 1 0 0,-1 0-1 0 0,-1 2 84 0 0,-1 0 1 0 0,1 0-1 0 0,-1 0 0 0 0,1 0 1 0 0,0 0-1 0 0,0 1 0 0 0,0-1 1 0 0,-3 5-1 0 0,-9 14 180 0 0,1 1-1 0 0,1 1 1 0 0,0 0-1 0 0,2 0 1 0 0,1 1 0 0 0,-8 32-1 0 0,14-46-185 0 0,1 9-138 0 0,7-16-79 0 0,7-7-49 0 0,-3-2 60 0 0,0 0 1 0 0,-1 0-1 0 0,1-1 1 0 0,-1 0-1 0 0,-1-1 0 0 0,0 0 1 0 0,10-13-1 0 0,-5 7-2 0 0,-1-1 53 0 0,-1 0-1 0 0,0 0 0 0 0,-1-1 0 0 0,-1 0 1 0 0,-1-1-1 0 0,0 0 0 0 0,-1 0 0 0 0,0 0 1 0 0,3-21-1 0 0,-10 30 88 0 0,-4 15 23 0 0,-7 12 69 0 0,0 12 130 0 0,-17 64 0 0 0,21-66-84 0 0,6-22-94 0 0,-2 8 20 0 0,0 1 1 0 0,1-1-1 0 0,-3 29 0 0 0,7-44-77 0 0,-1 1 1 0 0,0-1-1 0 0,0 0 1 0 0,0 0 0 0 0,0 1-1 0 0,1-1 1 0 0,-1 0-1 0 0,0 0 1 0 0,0 0-1 0 0,1 0 1 0 0,-1 1-1 0 0,0-1 1 0 0,0 0-1 0 0,1 0 1 0 0,-1 0-1 0 0,0 0 1 0 0,0 0-1 0 0,1 0 1 0 0,-1 0-1 0 0,0 0 1 0 0,0 0-1 0 0,1 0 1 0 0,-1 0 0 0 0,0 0-1 0 0,1 0 1 0 0,-1 0-1 0 0,0 0 1 0 0,0 0-1 0 0,1 0 1 0 0,-1 0-1 0 0,0 0 1 0 0,1 0-1 0 0,-1 0 1 0 0,0 0-1 0 0,0 0 1 0 0,1-1-1 0 0,-1 1 1 0 0,0 0-1 0 0,0 0 1 0 0,0 0-1 0 0,1 0 1 0 0,-1-1 0 0 0,0 1-1 0 0,0 0 1 0 0,0 0-1 0 0,1-1 1 0 0,12-8 90 0 0,0-5 294 0 0,3-2 190 0 0,-16 16-574 0 0,0 0 1 0 0,0 1-1 0 0,0-1 1 0 0,0 0 0 0 0,0 0-1 0 0,0 0 1 0 0,0 0-1 0 0,0 0 1 0 0,0 0 0 0 0,0 0-1 0 0,-1 0 1 0 0,1 0-1 0 0,0 0 1 0 0,0 0-1 0 0,0 0 1 0 0,0 0 0 0 0,0 0-1 0 0,0 0 1 0 0,1 0-1 0 0,-1 0 1 0 0,0 0 0 0 0,0 1-1 0 0,0-1 1 0 0,0 0-1 0 0,0 0 1 0 0,0 0 0 0 0,0 0-1 0 0,0 0 1 0 0,0 0-1 0 0,0 0 1 0 0,0 0 0 0 0,0 0-1 0 0,0 0 1 0 0,0 0-1 0 0,0 0 1 0 0,0 0 0 0 0,0 0-1 0 0,0 0 1 0 0,0 0-1 0 0,0 0 1 0 0,0 0 0 0 0,0 0-1 0 0,0 0 1 0 0,0 0-1 0 0,0 0 1 0 0,0 0 0 0 0,0 0-1 0 0,1 0 1 0 0,-1 0-1 0 0,0 0 1 0 0,0 0-1 0 0,0 0 1 0 0,0 0 0 0 0,0 0-1 0 0,0 0 1 0 0,0 0-1 0 0,0 0 1 0 0,0 0 0 0 0,-6 14-43 0 0,0-4 47 0 0,-1-1 1 0 0,0 1 0 0 0,0-1 0 0 0,-1 0 0 0 0,0-1-1 0 0,-1 0 1 0 0,0 0 0 0 0,0-1 0 0 0,-1 0 0 0 0,0-1 0 0 0,-18 10-1 0 0,-10 2 107 0 0,-76 23 0 0 0,110-40-109 0 0,-36 10 46 0 0,0-1 1 0 0,0-2-1 0 0,-74 4 0 0 0,-122-10-44 0 0,125-4-32 0 0,-27 6 525 0 0,150-5-820 0 0,1 0 1 0 0,-1-1 0 0 0,18-4-1 0 0,9-3-94 0 0,359-71-1426 0 0,-273 52 1961 0 0,-80 23 1246 0 0,-52 9-1079 0 0,-60 23-318 0 0,0-2 0 0 0,-75 15 1 0 0,31-15 173 0 0,77-23 633 0 0,34-2-645 0 0,7-2-57 0 0,221-48-289 0 0,-129 33 2941 0 0,-72 16-1239 0 0,-39 8-1213 0 0,-39 11-774 0 0,-218 39-2514 0 0,212-49 4386 0 0,-93 0 0 0 0,158-12-2136 0 0,53-7-1629 0 0,99-4-1 0 0,-73 15 1471 0 0,-86 0 995 0 0,-20 8 133 0 0,-1 0 0 0 0,0-2 0 0 0,0 0 0 0 0,-32 4 1 0 0,10-2-3 0 0,-40 9 235 0 0,-1-4 1 0 0,0-4 0 0 0,-1-4-1 0 0,-93-5 1 0 0,139 1-1282 0 0,33 0 560 0 0,-1-1 0 0 0,0 0 0 0 0,1 0 0 0 0,-1 0 0 0 0,0-1-1 0 0,0 1 1 0 0,1-1 0 0 0,-8-3 0 0 0,11 3 261 0 0,0 0-1 0 0,0 0 1 0 0,0-1-1 0 0,1 1 1 0 0,-1-1 0 0 0,0 1-1 0 0,1-1 1 0 0,-1 1 0 0 0,1-1-1 0 0,0 0 1 0 0,0 0-1 0 0,0 0 1 0 0,0 0 0 0 0,0 0-1 0 0,0 0 1 0 0,-1-3 0 0 0,-8-38-93 0 0,9 36 90 0 0,-2-21-33 0 0,2-1 1 0 0,0 0 0 0 0,2 0-1 0 0,5-33 1 0 0,1-47-62 0 0,-7 67 39 0 0,0 42 77 0 0,-1 0 0 0 0,1 0 0 0 0,0 0 0 0 0,-1 0 0 0 0,1 0 0 0 0,0 0 0 0 0,-1 0 0 0 0,1 0 0 0 0,-1 0 0 0 0,1 0 0 0 0,0 0 1 0 0,-1 0-1 0 0,1 1 0 0 0,0-1 0 0 0,-1 0 0 0 0,1 0 0 0 0,0 0 0 0 0,-1 0 0 0 0,1 1 0 0 0,0-1 0 0 0,-1 0 0 0 0,1 0 0 0 0,0 1 0 0 0,0-1 0 0 0,-1 0 0 0 0,1 0 0 0 0,0 1 0 0 0,0-1 0 0 0,-1 0 0 0 0,1 1 0 0 0,-12 10-2 0 0,-5 12-7 0 0,1 0 0 0 0,-23 46 1 0 0,3-5-10 0 0,29-51 18 0 0,-1 0-3 0 0,7-14 5 0 0,1 1 0 0 0,-1-1-1 0 0,1 1 1 0 0,-1-1 0 0 0,1 0 0 0 0,-1 1-1 0 0,1-1 1 0 0,0 0 0 0 0,-1 1 0 0 0,1-1 0 0 0,0 0-1 0 0,0 0 1 0 0,0 1 0 0 0,-1-1 0 0 0,1 0-1 0 0,0 0 1 0 0,0 1 0 0 0,0-1 0 0 0,0 0-1 0 0,0 0 1 0 0,0 1 0 0 0,1-2 0 0 0,-2-29-6 0 0,2-1 1 0 0,4-34-1 0 0,0 12 0 0 0,-3 22 2 0 0,6-145-64 0 0,-20 204 53 0 0,-42 157-25 0 0,53-178 34 0 0,-6 16 56 0 0,3-20 202 0 0,-2-12 290 0 0,-6-21 491 0 0,-7-36 0 0 0,5 17-510 0 0,13 47-499 0 0,0 0 1 0 0,0 0-1 0 0,0 0 1 0 0,0-1-1 0 0,1 1 1 0 0,0 0 0 0 0,-1 0-1 0 0,1-1 1 0 0,1-4-1 0 0,-1 7-45 0 0,1-1 0 0 0,0 0 0 0 0,0 1 1 0 0,0-1-1 0 0,-1 1 0 0 0,2-1 0 0 0,-1 1 0 0 0,0-1 0 0 0,0 1 0 0 0,0 0 0 0 0,1 0 1 0 0,-1-1-1 0 0,0 1 0 0 0,1 0 0 0 0,-1 0 0 0 0,1 0 0 0 0,-1 1 0 0 0,1-1 0 0 0,0 0 0 0 0,2 0 1 0 0,22-8-197 0 0,0 2 0 0 0,1 0 1 0 0,0 2-1 0 0,1 2 0 0 0,35-2 1 0 0,-24 2 182 0 0,225-17-30 0 0,-75 4 72 0 0,-123 10 123 0 0,168-13-73 0 0,-161 16 857 0 0,89 9 0 0 0,-91 7 1760 0 0,-27-5-2294 0 0,-30-7-388 0 0,10 0-78 0 0,-23-1 83 0 0,-1 0 0 0 0,1 0 0 0 0,-1 0 0 0 0,1 0 0 0 0,-1 0 0 0 0,1 0 0 0 0,-1 0 0 0 0,1 1 0 0 0,-1-1 0 0 0,1 0 0 0 0,-1 0 0 0 0,1 0 0 0 0,-1 1 0 0 0,1-1 0 0 0,-1 0 0 0 0,1 0 0 0 0,-1 1 0 0 0,0-1 0 0 0,1 0 0 0 0,-1 1 0 0 0,0-1 0 0 0,1 0 0 0 0,-1 1 0 0 0,0-1 0 0 0,1 1 0 0 0,-1-1 0 0 0,0 1 0 0 0,0-1 0 0 0,1 1 0 0 0,-1-1 2 0 0,0 1 1 0 0,0-1-1 0 0,-1 1 0 0 0,1-1 1 0 0,0 0-1 0 0,0 1 0 0 0,0-1 1 0 0,0 1-1 0 0,-1-1 0 0 0,1 0 1 0 0,0 1-1 0 0,0-1 1 0 0,-1 0-1 0 0,1 1 0 0 0,0-1 1 0 0,0 0-1 0 0,-1 0 0 0 0,1 1 1 0 0,0-1-1 0 0,-1 0 0 0 0,1 0 1 0 0,-1 0-1 0 0,1 1 1 0 0,-4 1 0 0 0,-13 9-9 0 0,0 0 0 0 0,-1-2 0 0 0,-1 0-1 0 0,1-1 1 0 0,-27 8 0 0 0,-107 21-487 0 0,112-28 238 0 0,-120 23-334 0 0,-174 14 0 0 0,100-22-1232 0 0,169-18 1100 0 0,64-6 703 0 0,-2-1-67 0 0,6-5-12 0 0,4-3 59 0 0,1 0 1 0 0,0 1-1 0 0,0 0 1 0 0,1 0 0 0 0,0 1-1 0 0,0 0 1 0 0,18-10-1 0 0,79-34-167 0 0,-59 32 93 0 0,0 3 0 0 0,56-12 1 0 0,99-10-167 0 0,-157 31 222 0 0,-4 1 316 0 0,0 2 0 0 0,49 1 0 0 0,-107 10 397 0 0,-2 2-461 0 0,-49 11 299 0 0,-1-4 1 0 0,-1-3-1 0 0,0-2 1 0 0,0-4-1 0 0,-1-3 1 0 0,-80-5-1 0 0,138 0-941 0 0,0-1-1 0 0,1 0 1 0 0,-1-1-1 0 0,1 0 0 0 0,0 0 1 0 0,0-2-1 0 0,-13-6 0 0 0,19 9-54 0 0,2 0 479 0 0,-1-1 1 0 0,1 1 0 0 0,0-1 0 0 0,0 0 0 0 0,0 0 0 0 0,-6-5 0 0 0,9 7 27 0 0,1 1 1 0 0,0 0-1 0 0,0 0 1 0 0,0 0-1 0 0,0 0 0 0 0,0 0 1 0 0,0-1-1 0 0,0 1 1 0 0,0 0-1 0 0,0 0 0 0 0,0 0 1 0 0,-1 0-1 0 0,1 0 1 0 0,0 0-1 0 0,0 0 0 0 0,0-1 1 0 0,0 1-1 0 0,0 0 1 0 0,-1 0-1 0 0,1 0 1 0 0,0 0-1 0 0,0 0 0 0 0,0 0 1 0 0,0 0-1 0 0,0 0 1 0 0,-1 0-1 0 0,1 0 0 0 0,0 0 1 0 0,0 0-1 0 0,0 0 1 0 0,0 0-1 0 0,-1 0 0 0 0,1 0 1 0 0,0 0-1 0 0,0 0 1 0 0,0 0-1 0 0,0 0 1 0 0,-1 0-1 0 0,1 0 0 0 0,0 0 1 0 0,0 0-1 0 0,0 1 1 0 0,0-1-1 0 0,0 0 0 0 0,-1 0 1 0 0,3 7-553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3:07.507"/>
    </inkml:context>
    <inkml:brush xml:id="br0">
      <inkml:brushProperty name="width" value="0.1" units="cm"/>
      <inkml:brushProperty name="height" value="0.1" units="cm"/>
      <inkml:brushProperty name="color" value="#703C60"/>
    </inkml:brush>
  </inkml:definitions>
  <inkml:trace contextRef="#ctx0" brushRef="#br0">1027 464 96 0 0,'13'-3'0'0'0,"-1"1"0"0"0,0 1 0 0 0,1 0 0 0 0,-1 0 0 0 0,21 3 0 0 0,-7 0-1 0 0,-11-2 6 0 0,0 2 1 0 0,0 0-1 0 0,0 0 0 0 0,-1 1 0 0 0,1 1 1 0 0,18 8-1 0 0,-10-1 70 0 0,-1 1 0 0 0,0 1 0 0 0,-1 1 0 0 0,0 1-1 0 0,-1 0 1 0 0,-1 2 0 0 0,-1 0 0 0 0,0 2 0 0 0,28 37 0 0 0,-12-6 549 0 0,-1 2 0 0 0,49 109 0 0 0,-27-24-279 0 0,50 193 0 0 0,-78-237-308 0 0,96 383-787 0 0,-103-371 477 0 0,-5 1 1 0 0,4 170 0 0 0,-37 51 169 0 0,8-260 148 0 0,-2-1-1 0 0,-38 120 1 0 0,40-157 161 0 0,-2 0 1 0 0,-1 0-1 0 0,-1-1 1 0 0,-1 0-1 0 0,-1-2 0 0 0,-2 0 1 0 0,-1 0-1 0 0,0-2 1 0 0,-2-1-1 0 0,-28 26 1 0 0,34-39 51 0 0,0 0 0 0 0,0-1 1 0 0,-1 0-1 0 0,0-1 1 0 0,0-1-1 0 0,-1 0 1 0 0,0-2-1 0 0,-1 0 1 0 0,-26 5-1 0 0,1-4-53 0 0,0-2 0 0 0,-82-2 0 0 0,86-3-176 0 0,0-3-1 0 0,0-1 1 0 0,1-2-1 0 0,-61-18 1 0 0,75 16-24 0 0,0 0 1 0 0,1-1-1 0 0,1-2 1 0 0,0 0-1 0 0,0-1 1 0 0,1-1-1 0 0,1-2 1 0 0,-26-23-1 0 0,12 3 2 0 0,1-2-1 0 0,-53-77 1 0 0,-35-98 12 0 0,79 121-15 0 0,-56-183-1 0 0,3-109 1 0 0,66 240 51 0 0,-10-161-1 0 0,34 225-17 0 0,4-1 0 0 0,3 1 0 0 0,21-132 0 0 0,-12 156-10 0 0,3 0 1 0 0,32-80-1 0 0,62-101 16 0 0,-73 174-19 0 0,55-77 0 0 0,55-50-14 0 0,-142 186-10 0 0,38-47-17 0 0,2 1 0 0 0,3 3 0 0 0,60-50 1 0 0,-83 78-50 0 0,2 1-1 0 0,-1 1 1 0 0,2 1 0 0 0,0 2 0 0 0,1 0 0 0 0,0 2 0 0 0,1 1 0 0 0,0 1 0 0 0,38-7 0 0 0,-51 14 88 0 0,0 0-1 0 0,0 2 1 0 0,1 0 0 0 0,-1 1 0 0 0,0 0-1 0 0,1 1 1 0 0,-1 1 0 0 0,0 1 0 0 0,0 0-1 0 0,0 1 1 0 0,0 0 0 0 0,-1 1 0 0 0,1 1-1 0 0,-1 0 1 0 0,-1 1 0 0 0,1 0 0 0 0,-1 1-1 0 0,0 1 1 0 0,-1 0 0 0 0,0 1 0 0 0,18 19-1 0 0,7 16 99 0 0,-2 1 0 0 0,-2 2 0 0 0,-2 1-1 0 0,-3 2 1 0 0,42 101 0 0 0,69 284-563 0 0,-84-218 131 0 0,-9 1-1 0 0,26 350 0 0 0,-33-117 313 0 0,-30-211 156 0 0,-6-72-23 0 0,-1-130-97 0 0,-1 1 1 0 0,-3 0-1 0 0,0-1 0 0 0,-3 1 0 0 0,-10 38 0 0 0,-14 55-162 0 0,26-124 84 0 0,-1-1-1 0 0,0 0 1 0 0,0 0 0 0 0,-1 0 0 0 0,0 0 0 0 0,0-1-1 0 0,-1 0 1 0 0,0 0 0 0 0,0 0 0 0 0,-13 10 0 0 0,-4 2-49 0 0,-48 28 0 0 0,-27 21 35 0 0,21-14 104 0 0,55-41 342 0 0,-1-1-1 0 0,0-2 1 0 0,-47 15-1 0 0,-7 3 1151 0 0,-55 22-1238 0 0,112-45-714 0 0,-1 0 0 0 0,0-1-1 0 0,0-1 1 0 0,-32 0 0 0 0,46-3 335 0 0,-1 0 0 0 0,1-1 0 0 0,0 0 0 0 0,-1 0 0 0 0,1-1 0 0 0,0 1 0 0 0,0-2 0 0 0,0 1 0 0 0,0-1 1 0 0,-12-7-1 0 0,9 4 75 0 0,1-1 1 0 0,0-1 0 0 0,0 1-1 0 0,1-1 1 0 0,0-1-1 0 0,-12-16 1 0 0,-3-9 1 0 0,0-2 0 0 0,3 0 0 0 0,1-1 0 0 0,-21-56 1 0 0,-43-171 27 0 0,53 162-9 0 0,-16-43 168 0 0,-37-139 1049 0 0,-108-683-489 0 0,187 941-797 0 0,2 13 4 0 0,-33-228-768 0 0,32 201 669 0 0,2 0 0 0 0,1 0 1 0 0,3 0-1 0 0,7-43 0 0 0,39-129-129 0 0,-38 174 266 0 0,3 1 1 0 0,1 0 0 0 0,27-48-1 0 0,-21 54 153 0 0,1 1 1 0 0,1 1-1 0 0,2 1 0 0 0,47-40 0 0 0,-30 28-10 0 0,-14 12-89 0 0,2 1 0 0 0,0 1 0 0 0,2 2 0 0 0,36-21 0 0 0,129-53-1235 0 0,-186 92 1150 0 0,6-2-32 0 0,1 1 0 0 0,0 0 0 0 0,1 1 0 0 0,-1 1 0 0 0,1 0 0 0 0,0 2 1 0 0,39-2-1 0 0,-43 5 81 0 0,0 1 1 0 0,0 0 0 0 0,-1 1-1 0 0,1 1 1 0 0,0 0 0 0 0,-1 1 0 0 0,0 1-1 0 0,0 0 1 0 0,0 1 0 0 0,-1 1-1 0 0,17 10 1 0 0,4 7 24 0 0,-2 1-1 0 0,0 2 0 0 0,-2 1 1 0 0,-1 1-1 0 0,-1 2 1 0 0,38 55-1 0 0,-18-16-22 0 0,-4 2 0 0 0,47 105 0 0 0,-25-21-27 0 0,59 214-1 0 0,16 175 239 0 0,-139-536-213 0 0,43 188 204 0 0,-9 1-1 0 0,14 259 1 0 0,-45-327-222 0 0,-6 0-1 0 0,-5 0 1 0 0,-6 0 0 0 0,-46 202 0 0 0,48-291 11 0 0,-2 0-1 0 0,-1-1 1 0 0,-3-1 0 0 0,-1-1 0 0 0,-2 0-1 0 0,-27 41 1 0 0,31-58 4 0 0,0-1-1 0 0,0-1 0 0 0,-2 0 1 0 0,0-2-1 0 0,-2 0 0 0 0,0 0 1 0 0,0-2-1 0 0,-1-1 1 0 0,-1 0-1 0 0,-1-1 0 0 0,-41 17 1 0 0,20-15-14 0 0,-1-2 0 0 0,0-2 0 0 0,-1-2 0 0 0,0-2 1 0 0,0-2-1 0 0,-79-2 0 0 0,-277-37-535 0 0,315 22 455 0 0,-115-32 0 0 0,160 31 216 0 0,0-1 1 0 0,1-2-1 0 0,0-2 0 0 0,-63-38 0 0 0,28 5 28 0 0,2-3 0 0 0,3-3 0 0 0,3-4 0 0 0,-76-86-1 0 0,112 111-57 0 0,2-1-1 0 0,1-1 1 0 0,2-2-1 0 0,2-1 1 0 0,2-1-1 0 0,-25-65 1 0 0,16 12 101 0 0,3-1 1 0 0,4-1-1 0 0,5-2 1 0 0,5 0 0 0 0,3 0-1 0 0,3-115 1 0 0,11 145 85 0 0,22-120-1 0 0,31-65-46 0 0,-31 154-247 0 0,5 2-1 0 0,4 2 0 0 0,64-128 1 0 0,53-49-435 0 0,-107 202 38 0 0,91-108-1 0 0,-108 148 334 0 0,162-180-653 0 0,-139 160 10 0 0,109-84-1 0 0,-140 122 683 0 0,0 1-1 0 0,1 0 1 0 0,0 2-1 0 0,1 0 1 0 0,0 1-1 0 0,0 1 1 0 0,1 2-1 0 0,0 0 0 0 0,1 1 1 0 0,-1 1-1 0 0,26-1 1 0 0,-38 5 86 0 0,-1 0 1 0 0,1 1-1 0 0,-1 1 1 0 0,1-1 0 0 0,-1 2-1 0 0,0-1 1 0 0,0 1-1 0 0,0 1 1 0 0,-1-1 0 0 0,1 1-1 0 0,-1 1 1 0 0,0 0-1 0 0,0 0 1 0 0,0 1-1 0 0,-1-1 1 0 0,11 12 0 0 0,4 6 338 0 0,0 0-1 0 0,-2 2 1 0 0,26 40 0 0 0,-13-13-28 0 0,50 111-1 0 0,4 60-108 0 0,-47-115-155 0 0,215 627-1077 0 0,-172-484 558 0 0,39 161 12 0 0,-99-325 393 0 0,31 133 202 0 0,-45-168 156 0 0,-1 0 1 0 0,0 68-1 0 0,-17 153 313 0 0,8-253-625 0 0,-2 0 0 0 0,-1 0-1 0 0,0 0 1 0 0,-1-1 0 0 0,-1 0 0 0 0,-15 33 0 0 0,15-40-37 0 0,-1 0 1 0 0,-1-1 0 0 0,0 0 0 0 0,0 0-1 0 0,-1-1 1 0 0,0 1 0 0 0,-1-2 0 0 0,0 0-1 0 0,-1 0 1 0 0,-20 13 0 0 0,7-9-116 0 0,0-1-1 0 0,-1-1 1 0 0,0-1-1 0 0,-1-2 1 0 0,-41 9-1 0 0,-135 15-567 0 0,197-32 690 0 0,-278 24-424 0 0,189-18 340 0 0,63-5 90 0 0,-1-1 1 0 0,0-1 0 0 0,0-2-1 0 0,0-1 1 0 0,1-1-1 0 0,-1-2 1 0 0,1-1 0 0 0,1-2-1 0 0,0-1 1 0 0,0-1-1 0 0,1-1 1 0 0,-35-23 0 0 0,36 17 85 0 0,1-1 0 0 0,1-1 0 0 0,1-2 0 0 0,-32-37 0 0 0,8 4 88 0 0,-72-112-1 0 0,-16-70-46 0 0,98 154-230 0 0,4-2 0 0 0,4-1 0 0 0,3-2 0 0 0,-25-145 0 0 0,30 74-84 0 0,-5-284-1 0 0,27 361 168 0 0,4 0-1 0 0,19-108 1 0 0,28-37-18 0 0,-34 173 0 0 0,2 1 0 0 0,40-77 0 0 0,-18 58 23 0 0,3 3 1 0 0,4 2-1 0 0,2 1 0 0 0,65-67 1 0 0,-89 108 6 0 0,22-25-1 0 0,93-77 0 0 0,-123 115 0 0 0,1 0-1 0 0,1 1 1 0 0,0 1-1 0 0,0 1 0 0 0,1 0 1 0 0,1 2-1 0 0,-1 0 1 0 0,1 1-1 0 0,38-6 0 0 0,-35 9-1 0 0,1 2 0 0 0,0 1 0 0 0,0 1 0 0 0,-1 1 0 0 0,1 1 1 0 0,-1 1-1 0 0,1 1 0 0 0,-1 2 0 0 0,0 0 0 0 0,-1 1 0 0 0,1 2 0 0 0,24 12 0 0 0,2 3-3 0 0,88 57 0 0 0,-109-60 4 0 0,0 1 0 0 0,-2 2-1 0 0,0 1 1 0 0,43 53 0 0 0,-11 4 10 0 0,-4 2-1 0 0,-3 2 1 0 0,53 122 0 0 0,-32-33 52 0 0,-8 4 1 0 0,-8 3 0 0 0,-7 1 0 0 0,26 201 0 0 0,-54-236-10 0 0,-7 0 0 0 0,-6 1 1 0 0,-12 150-1 0 0,3-296-39 0 0,-8 175 504 0 0,1-149-194 0 0,1-7-232 0 0,3 16-33 0 0,1-1 0 0 0,2 0 0 0 0,2 1 0 0 0,11 67 0 0 0,0 1 161 0 0,-12-25 128 0 0,-1-81-180 0 0,0 31-85 0 0,0-20-58 0 0,0-1-5 0 0,0 0 1 0 0,0 0 0 0 0,-1-1-1 0 0,0 1 1 0 0,-4 14 0 0 0,3-18 0 0 0,0 1 1 0 0,1-1 0 0 0,-1 1 0 0 0,2-1 0 0 0,-1 13-1 0 0,0-13-5 0 0,-1-1-1 0 0,1 0 1 0 0,-1 0-1 0 0,0 0 0 0 0,-1-1 1 0 0,1 1-1 0 0,-1 0 1 0 0,-6 7-1 0 0,-5 11 44 0 0,-10 56-17 0 0,19-56-48 0 0,5-21 7 0 0,-1 1 0 0 0,1-1 0 0 0,0 1 0 0 0,-1-1 0 0 0,0 1 0 0 0,1-1 1 0 0,-1 1-1 0 0,-2 2 0 0 0,-12 37 1 0 0,3-15 14 0 0,10-20-8 0 0,-2 1 0 0 0,1-1 0 0 0,-1 0 0 0 0,-8 12 0 0 0,1-5-39 0 0,1 1-190 0 0,-2-1 0 0 0,0 0 0 0 0,-23 19 1 0 0,-8 0 51 0 0,-1-2 1 0 0,-1-2 0 0 0,-1-2 0 0 0,-2-3 0 0 0,0-1 0 0 0,-2-2 0 0 0,-54 14-1 0 0,-23-5 3014 0 0,119-28-2887 0 0,1-1 1 0 0,-1 0-1 0 0,1-1 1 0 0,-1 1-1 0 0,-7-2 1 0 0,-1 1-305 0 0,16 0 310 0 0,-27 1-2963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2:50.059"/>
    </inkml:context>
    <inkml:brush xml:id="br0">
      <inkml:brushProperty name="width" value="0.1" units="cm"/>
      <inkml:brushProperty name="height" value="0.1" units="cm"/>
      <inkml:brushProperty name="color" value="#703C60"/>
    </inkml:brush>
  </inkml:definitions>
  <inkml:trace contextRef="#ctx0" brushRef="#br0">2384 1141 96 0 0,'-25'15'0'0'0,"0"-3"0"0"0,-1 0 0 0 0,0-1 0 0 0,-1-1 0 0 0,0-2 0 0 0,-44 8 0 0 0,-172 12 0 0 0,232-27 0 0 0,-34 0 0 0 0,-1-2 0 0 0,-74-12 0 0 0,107 12 0 0 0,0-2 2 0 0,0 0-1 0 0,0 0 1 0 0,0-1 0 0 0,0-1-1 0 0,1 0 1 0 0,0-1-1 0 0,0 0 1 0 0,-13-10 0 0 0,3 1 36 0 0,1-1 0 0 0,1 0 0 0 0,-22-25 0 0 0,10 3 13 0 0,2-1 0 0 0,2-2 1 0 0,-41-77-1 0 0,34 50-50 0 0,-42-113 0 0 0,-6-76-16 0 0,77 238 39 0 0,-2 0 0 0 0,0 0 0 0 0,-1 0 0 0 0,-1 1 0 0 0,0 1 0 0 0,-2 0 0 0 0,0 0 0 0 0,0 1 0 0 0,-2 1 1 0 0,0 0-1 0 0,-1 1 0 0 0,0 0 0 0 0,-1 1 0 0 0,-31-19 0 0 0,17 15 1077 0 0,-1 0 0 0 0,-63-22-1 0 0,78 33-831 0 0,-1 2-1 0 0,0 0 0 0 0,0 1 0 0 0,-1 1 0 0 0,1 0 0 0 0,0 1 1 0 0,-33 3-1 0 0,-37 12-654 0 0,-111 31 0 0 0,122-26-81 0 0,39-10 1131 0 0,-1-2 0 0 0,0-2 0 0 0,-50 1 0 0 0,118-16-1151 0 0,-29 10 475 0 0,-1 0 0 0 0,1 1-1 0 0,-1-1 1 0 0,1 0-1 0 0,-1 0 1 0 0,1 0 0 0 0,-1 0-1 0 0,1-1 1 0 0,-1 1-1 0 0,1 0 1 0 0,-1 0 0 0 0,1 0-1 0 0,-1 0 1 0 0,1 0-1 0 0,-1-1 1 0 0,0 1 0 0 0,1 0-1 0 0,-1 0 1 0 0,1-1-1 0 0,-1 1 1 0 0,1 0 0 0 0,-1-1-1 0 0,0 1 1 0 0,1-1 0 0 0,-1 1-1 0 0,0 0 1 0 0,1-1-1 0 0,-1 1 1 0 0,0-1 0 0 0,0 1-1 0 0,0-1 1 0 0,1 1-1 0 0,-1-1 1 0 0,0 1 0 0 0,0-1-1 0 0,0 1 1 0 0,0-1-1 0 0,0 1 1 0 0,0-1 0 0 0,0 1-1 0 0,0-1 1 0 0,0 1-1 0 0,0-1 1 0 0,0 1 0 0 0,0-1-1 0 0,0 1 1 0 0,0-1-1 0 0,0 1 1 0 0,-1-1 0 0 0,1-6-898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2:15.461"/>
    </inkml:context>
    <inkml:brush xml:id="br0">
      <inkml:brushProperty name="width" value="0.1" units="cm"/>
      <inkml:brushProperty name="height" value="0.1" units="cm"/>
      <inkml:brushProperty name="color" value="#703C60"/>
    </inkml:brush>
  </inkml:definitions>
  <inkml:trace contextRef="#ctx0" brushRef="#br0">1266 4300 96 0 0,'-31'-60'0'0'0,"3"-2"0"0"0,-25-79 0 0 0,5 10 0 0 0,18 55 0 0 0,-19-80 0 0 0,-4-20 0 0 0,25 92 0 0 0,-22-119 0 0 0,21-3-2 0 0,-16-85 60 0 0,-32-74 145 0 0,-20-103 2377 0 0,41 79-1705 0 0,49 329-861 0 0,-5-82-203 0 0,9-179-1 0 0,5 270 161 0 0,2-1 1 0 0,2 1-1 0 0,3 0 0 0 0,2 1 0 0 0,2 0 0 0 0,2 1 0 0 0,26-57 1 0 0,-29 78-127 0 0,1 1 1 0 0,1 0-1 0 0,2 1 1 0 0,0 1 0 0 0,2 0-1 0 0,0 1 1 0 0,2 1 0 0 0,25-23-1 0 0,-37 40 119 0 0,0 0 0 0 0,0 1 0 0 0,0 0 0 0 0,0 0-1 0 0,1 1 1 0 0,0 0 0 0 0,0 1 0 0 0,0 0 0 0 0,0 0 0 0 0,1 1 0 0 0,-1 0-1 0 0,1 1 1 0 0,-1 0 0 0 0,1 0 0 0 0,0 1 0 0 0,-1 0 0 0 0,1 1-1 0 0,-1 0 1 0 0,1 0 0 0 0,-1 1 0 0 0,1 1 0 0 0,-1-1 0 0 0,0 1-1 0 0,12 6 1 0 0,13 9 219 0 0,-1 0-1 0 0,59 46 1 0 0,52 58 3750 0 0,-110-92-2614 0 0,-19-16-1243 0 0,-1 1 0 0 0,0 1 0 0 0,-1 0 0 0 0,-1 0 0 0 0,-1 1 0 0 0,13 25 0 0 0,45 117-646 0 0,-39-83-343 0 0,9 30 21 0 0,43 195-1 0 0,-68-244 792 0 0,21 133 79 0 0,-6-21 64 0 0,51 248 805 0 0,-19-145-219 0 0,3 12 113 0 0,-18 34 956 0 0,-38-258-1522 0 0,2 118 1 0 0,-19 61-88 0 0,8-231-86 0 0,-2 165-56 0 0,4-150-226 0 0,-1 0 1 0 0,-1 1-1 0 0,-2-1 0 0 0,0 0 1 0 0,-1 0-1 0 0,-11 35 1 0 0,9-41 26 0 0,-1 1 0 0 0,0-1 1 0 0,-2 0-1 0 0,0-1 1 0 0,0 0-1 0 0,-2 0 0 0 0,0-1 1 0 0,-21 22-1 0 0,31-36 247 0 0,-136 127 179 0 0,124-118 44 0 0,0-1 1 0 0,0-1-1 0 0,-1 0 1 0 0,-1-1-1 0 0,1-1 0 0 0,-1 0 1 0 0,0-1-1 0 0,0-1 1 0 0,-1 0-1 0 0,1-1 1 0 0,-1 0-1 0 0,-27 0 0 0 0,30-3 45 0 0,0 0 0 0 0,1-1 0 0 0,-1 0-1 0 0,0-1 1 0 0,1 0 0 0 0,-1-1-1 0 0,1-1 1 0 0,-19-7 0 0 0,15 4-234 0 0,1-1 0 0 0,1 0 0 0 0,-1-1 0 0 0,1 0 0 0 0,-25-23 0 0 0,18 10-479 0 0,0-1-1 0 0,1 0 1 0 0,1-2-1 0 0,-17-31 1 0 0,-57-116-1400 0 0,73 132 1845 0 0,15 32 1 0 0,-157-346 263 0 0,85 119-26 0 0,-16-46 667 0 0,-36-120 2465 0 0,93 269-3092 0 0,-34-115-215 0 0,31 119-784 0 0,6-1 1 0 0,6-1-1 0 0,-20-256 0 0 0,44 317 501 0 0,12-110 0 0 0,23-69 154 0 0,-14 129 118 0 0,-15 99 147 0 0,2 0 0 0 0,1 0-1 0 0,1 0 1 0 0,0 0 0 0 0,1 1 0 0 0,1 1 0 0 0,1-1 0 0 0,20-27 0 0 0,-7 15 79 0 0,0 2 0 0 0,2 1 1 0 0,55-48-1 0 0,-65 65-543 0 0,0 0 0 0 0,1 1 0 0 0,0 0 0 0 0,1 2 0 0 0,0 0 0 0 0,0 1 0 0 0,1 0 0 0 0,0 1 0 0 0,0 1-1 0 0,0 1 1 0 0,1 1 0 0 0,-1 1 0 0 0,32-1 0 0 0,-31 3 394 0 0,0 1 0 0 0,1 0 0 0 0,-2 2-1 0 0,1 0 1 0 0,0 1 0 0 0,0 1 0 0 0,-1 1-1 0 0,0 0 1 0 0,0 2 0 0 0,-1 0 0 0 0,0 0 0 0 0,-1 2-1 0 0,24 17 1 0 0,-4 4 414 0 0,-2 2-1 0 0,-1 1 1 0 0,-2 1-1 0 0,-1 2 1 0 0,25 40-1 0 0,114 213-1502 0 0,-155-263 705 0 0,43 79-503 0 0,73 195 0 0 0,-101-209 817 0 0,30 172-1 0 0,-14 99 835 0 0,-28-218-691 0 0,6 60-84 0 0,7 149 210 0 0,6 110 39 0 0,-54-111-392 0 0,14-313 18 0 0,2-15-238 0 0,-1 1 0 0 0,-12 43 1 0 0,12-59 71 0 0,0 0 0 0 0,-1-1 1 0 0,-1 0-1 0 0,1 0 0 0 0,-1 0 1 0 0,-1 0-1 0 0,0-1 0 0 0,0 0 1 0 0,-13 14-1 0 0,9-13 122 0 0,-1-1 0 0 0,0 0-1 0 0,0-1 1 0 0,-1 0 0 0 0,0 0 0 0 0,-1-1-1 0 0,1-1 1 0 0,-1 0 0 0 0,0-1 0 0 0,0 0-1 0 0,0-1 1 0 0,-1-1 0 0 0,-22 2 0 0 0,4-3 613 0 0,1-1 0 0 0,-1-1 0 0 0,1-2 0 0 0,-58-12 0 0 0,69 10-404 0 0,0-2 0 0 0,1 0 1 0 0,0-1-1 0 0,1-1 1 0 0,0-1-1 0 0,0 0 0 0 0,1-1 1 0 0,-23-20-1 0 0,1-3-141 0 0,2-1 1 0 0,-38-47-1 0 0,23 20-438 0 0,-58-91-1 0 0,82 107 198 0 0,1-2-1 0 0,-37-96 0 0 0,-80-267 103 0 0,-10-168 1562 0 0,79 188-1046 0 0,37 186-328 0 0,21 96-338 0 0,4 0 0 0 0,3-144 0 0 0,11 204 0 0 0,2 0-1 0 0,19-87 1 0 0,-7 49 163 0 0,-15 87 115 0 0,10-74 106 0 0,3 0 1 0 0,43-133 0 0 0,-50 191-95 0 0,1 0 0 0 0,0 1 1 0 0,1 0-1 0 0,1 1 1 0 0,1 0-1 0 0,0 0 0 0 0,15-16 1 0 0,-17 22-217 0 0,1-1 0 0 0,0 2-1 0 0,1-1 1 0 0,-1 1 0 0 0,1 1 0 0 0,1 0 0 0 0,-1 0 0 0 0,1 1 0 0 0,0 1-1 0 0,0-1 1 0 0,15-2 0 0 0,-5 3 60 0 0,-1 1-1 0 0,1 1 0 0 0,0 1 1 0 0,-1 1-1 0 0,1 1 1 0 0,0 0-1 0 0,0 2 0 0 0,-1 0 1 0 0,0 1-1 0 0,1 2 1 0 0,-1 0-1 0 0,-1 1 1 0 0,38 18-1 0 0,-5 4 572 0 0,-1 2 1 0 0,-2 3-1 0 0,73 63 0 0 0,-78-58-363 0 0,-2 3-1 0 0,-2 1 1 0 0,-2 2-1 0 0,-2 1 1 0 0,-2 3-1 0 0,-2 0 1 0 0,26 55-1 0 0,-4 12 40 0 0,-4 2 1 0 0,39 144-1 0 0,-2 163-23 0 0,-71-327-30 0 0,16 102 408 0 0,6 181 366 0 0,-31-302-738 0 0,34 347 553 0 0,-30-311-554 0 0,-2-38-30 0 0,-3 0 0 0 0,-8 140-1 0 0,-5-152-107 0 0,-16 138-118 0 0,16-163-531 0 0,-1-1 1 0 0,-27 75-1 0 0,29-99 466 0 0,-1-1-1 0 0,0 1 1 0 0,-2-1-1 0 0,1-1 1 0 0,-2 0-1 0 0,1 0 1 0 0,-2-1-1 0 0,0 0 1 0 0,0 0 0 0 0,-1-2-1 0 0,-20 15 1 0 0,11-12 131 0 0,0 0 1 0 0,-1-1 0 0 0,0-2-1 0 0,-1 0 1 0 0,0-2 0 0 0,-43 11-1 0 0,9-6 175 0 0,-1-2 0 0 0,-65 4 0 0 0,97-14 87 0 0,-1-1 0 0 0,0-1 0 0 0,0-1 0 0 0,0-1 0 0 0,1-2 0 0 0,-52-16 0 0 0,40 6-137 0 0,0-3 0 0 0,1 0 0 0 0,2-3 0 0 0,0-1 0 0 0,1-1 0 0 0,1-2 0 0 0,-35-35 0 0 0,-182-208-312 0 0,228 241 275 0 0,-3-1 13 0 0,-31-49 0 0 0,14 7 29 0 0,-58-128-1 0 0,48 79 3 0 0,-134-343-63 0 0,67 108-144 0 0,22-22-150 0 0,84 296 284 0 0,4-2 1 0 0,3 1 0 0 0,7-131 0 0 0,12 65 37 0 0,34-159 1 0 0,-43 283-17 0 0,16-84-300 0 0,59-183 1 0 0,-46 199-339 0 0,71-136 0 0 0,-89 199 631 0 0,2 0-1 0 0,0 2 1 0 0,2 0 0 0 0,1 1 0 0 0,1 2 0 0 0,1 0 0 0 0,0 1 0 0 0,52-38 0 0 0,-55 49 190 0 0,0 0 1 0 0,1 1-1 0 0,0 1 1 0 0,1 0-1 0 0,0 2 1 0 0,37-8-1 0 0,-27 9-46 0 0,1 2 1 0 0,-1 1-1 0 0,1 1 0 0 0,32 4 1 0 0,-47-1-115 0 0,0 2 1 0 0,0 0 0 0 0,-1 1 0 0 0,1 1-1 0 0,-1 0 1 0 0,0 1 0 0 0,-1 1 0 0 0,0 1 0 0 0,0 0-1 0 0,18 13 1 0 0,-4 0-5 0 0,-1 1 0 0 0,-1 1 0 0 0,42 48 0 0 0,0 13 135 0 0,71 113 0 0 0,-126-177-94 0 0,178 307 635 0 0,-27 14-331 0 0,-105-215-302 0 0,177 470-37 0 0,-145-345 69 0 0,-31-83 38 0 0,41 188 0 0 0,-80-252-94 0 0,-4 0 1 0 0,-4 1-1 0 0,-1 125 0 0 0,-13-138-41 0 0,-18 126 0 0 0,11-174 15 0 0,-3 1 1 0 0,-1-1-1 0 0,-2-1 1 0 0,-33 75-1 0 0,36-98 12 0 0,-1 1-1 0 0,-1-2 1 0 0,-1 1-1 0 0,-1-2 1 0 0,-1 0-1 0 0,0 0 1 0 0,-1-2-1 0 0,-23 19 1 0 0,15-16 1 0 0,-2-2 1 0 0,0 0-1 0 0,0-2 1 0 0,-1-1-1 0 0,-48 18 0 0 0,18-14 15 0 0,-1-3-1 0 0,-1-2 0 0 0,-1-2 0 0 0,0-3 0 0 0,-116-1 0 0 0,-172-26 62 0 0,301 15-69 0 0,5 1-6 0 0,-75-16-1 0 0,100 14-1 0 0,0 0 0 0 0,0-1 0 0 0,0-1 1 0 0,1 0-1 0 0,0-1 0 0 0,1-1 0 0 0,-22-16 0 0 0,9 1 22 0 0,0-1 0 0 0,2-1 0 0 0,-29-38-1 0 0,-62-93 108 0 0,115 154-128 0 0,-63-95 33 0 0,4-2-1 0 0,5-3 0 0 0,4-3 0 0 0,5-1 0 0 0,-50-168 0 0 0,21-16-176 0 0,59 205-21 0 0,-8-126 0 0 0,21-126-242 0 0,4 282 340 0 0,2-50-79 0 0,5 0-1 0 0,4 1 0 0 0,5 0 0 0 0,45-160 0 0 0,166-368-1022 0 0,-208 587 1302 0 0,3 1 0 0 0,2 1 0 0 0,1 1 0 0 0,2 1-1 0 0,3 2 1 0 0,0 1 0 0 0,46-44 0 0 0,-69 75-6 0 0,2 1 0 0 0,-1 1 0 0 0,1 0 0 0 0,0 0 0 0 0,0 0 0 0 0,0 1 1 0 0,1 0-1 0 0,0 1 0 0 0,0 0 0 0 0,16-4 0 0 0,-12 6-93 0 0,0 0 1 0 0,0 0-1 0 0,0 1 1 0 0,0 1-1 0 0,0 0 1 0 0,0 1-1 0 0,18 4 1 0 0,-7 0-95 0 0,0 2-1 0 0,0 1 1 0 0,-1 1 0 0 0,0 0 0 0 0,-1 2-1 0 0,0 1 1 0 0,-1 1 0 0 0,27 21 0 0 0,3 8 23 0 0,-3 2 1 0 0,-1 2 0 0 0,51 65-1 0 0,-37-29 54 0 0,-4 2-1 0 0,63 125 1 0 0,-57-96 1 0 0,170 342-13 0 0,13 199-5 0 0,-200-484 363 0 0,44 304 0 0 0,-76-353-292 0 0,-5 1-1 0 0,-6 0 1 0 0,-14 161 0 0 0,-19-35-91 0 0,22-206 12 0 0,-3 0 0 0 0,-1-1 0 0 0,-30 71 0 0 0,26-79-2 0 0,-2-1 0 0 0,-1-1 0 0 0,-1-1 0 0 0,-2 0 0 0 0,0-1 0 0 0,-35 34 0 0 0,35-44-39 0 0,0 0 0 0 0,-1-1 0 0 0,0-2 0 0 0,-2 0 0 0 0,0-1 0 0 0,-1-1 0 0 0,0-2 0 0 0,-43 15 0 0 0,43-18-60 0 0,-1-2 0 0 0,0-1-1 0 0,0-1 1 0 0,-46 3-1 0 0,54-8 74 0 0,1 0 0 0 0,0-1 0 0 0,0-1 0 0 0,0-1-1 0 0,1 0 1 0 0,-1-1 0 0 0,1-1 0 0 0,-30-13 0 0 0,14 1 11 0 0,1-2-1 0 0,0 0 1 0 0,1-2 0 0 0,1-2 0 0 0,2-1-1 0 0,0 0 1 0 0,-25-31 0 0 0,-16-26 1 0 0,-69-108 0 0 0,25 14 37 0 0,-118-246 0 0 0,-39-214-714 0 0,218 492 335 0 0,7-2 0 0 0,5-2 0 0 0,7-2 1 0 0,-21-264-1 0 0,42-31-9 0 0,15 353 264 0 0,4 0 0 0 0,37-167 0 0 0,-31 210 116 0 0,2 0 1 0 0,2 1-1 0 0,3 1 0 0 0,32-56 1 0 0,-15 41 78 0 0,2 1 0 0 0,69-77 0 0 0,-91 116 0 0 0,1 2 0 0 0,1 0 0 0 0,1 1 0 0 0,1 1 1 0 0,33-20-1 0 0,-40 28-34 0 0,0 1 0 0 0,1 1 1 0 0,0 0-1 0 0,0 1 0 0 0,1 1 1 0 0,0 1-1 0 0,0 0 1 0 0,0 1-1 0 0,0 1 0 0 0,21-1 1 0 0,-15 4-22 0 0,0 1 0 0 0,0 0 1 0 0,0 2-1 0 0,0 1 1 0 0,0 0-1 0 0,27 12 1 0 0,-18-4-6 0 0,-1 1 1 0 0,-1 2 0 0 0,48 33 0 0 0,-12 2 31 0 0,-3 2-1 0 0,98 107 1 0 0,-100-91 18 0 0,82 121 1 0 0,33 89 551 0 0,-85-131 414 0 0,-33-55-734 0 0,-5 2 1 0 0,45 109-1 0 0,40 227-18 0 0,-109-330-280 0 0,6 29-609 0 0,-5 2 1 0 0,22 231-1 0 0,-51-324 519 0 0,-1 0 0 0 0,-2 0 0 0 0,-8 48 1 0 0,-33 113-18 0 0,26-137 683 0 0,-4 0 0 0 0,-44 97 1 0 0,51-134-428 0 0,1 2 0 0 0,1 0 1 0 0,2 0-1 0 0,1 1 0 0 0,1 0 1 0 0,1 1-1 0 0,-3 32 0 0 0,8 195-438 0 0,4-133 151 0 0,-1 339-265 0 0,0-14 3853 0 0,-1-448-3257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2:16.496"/>
    </inkml:context>
    <inkml:brush xml:id="br0">
      <inkml:brushProperty name="width" value="0.1" units="cm"/>
      <inkml:brushProperty name="height" value="0.1" units="cm"/>
      <inkml:brushProperty name="color" value="#703C60"/>
    </inkml:brush>
  </inkml:definitions>
  <inkml:trace contextRef="#ctx0" brushRef="#br0">92 1 96 0 0,'0'0'360'0'0,"-2"13"-327"0"0,-13 113 33 0 0,4 249-1 0 0,-5 261 1062 0 0,9-518-920 0 0,-5 55 307 0 0,12-152-250 0 0,0-19-120 0 0,-1-6-39 0 0,-3-12-91 0 0,-16-65-385 0 0,17 72-1509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2:53.358"/>
    </inkml:context>
    <inkml:brush xml:id="br0">
      <inkml:brushProperty name="width" value="0.1" units="cm"/>
      <inkml:brushProperty name="height" value="0.1" units="cm"/>
      <inkml:brushProperty name="color" value="#703C60"/>
    </inkml:brush>
  </inkml:definitions>
  <inkml:trace contextRef="#ctx0" brushRef="#br0">2677 392 96 0 0,'-40'-27'0'0'0,"-2"2"0"0"0,-1 1 0 0 0,-76-30 0 0 0,83 41 0 0 0,-1 2 0 0 0,0 2 0 0 0,-1 1 0 0 0,0 2 0 0 0,-46-2 0 0 0,-9 6 22 0 0,-106 12 0 0 0,-93 28 433 0 0,152-15-337 0 0,2 7 0 0 0,0 6 1 0 0,-240 97-1 0 0,325-109-40 0 0,1 3 0 0 0,1 1 0 0 0,2 3 0 0 0,0 2 0 0 0,-72 65 0 0 0,84-62 48 0 0,1 1 0 0 0,2 2 0 0 0,2 1-1 0 0,2 1 1 0 0,1 2 0 0 0,-39 80 0 0 0,40-60 16 0 0,4 2 1 0 0,2 1-1 0 0,3 0 0 0 0,3 1 0 0 0,3 1 1 0 0,3 0-1 0 0,3 1 0 0 0,2 101 0 0 0,9-68-54 0 0,5 0 0 0 0,4-1 0 0 0,4 0 0 0 0,5-1 0 0 0,37 104 0 0 0,-35-133-55 0 0,3-2 0 0 0,2-1 0 0 0,54 88-1 0 0,-66-129-23 0 0,1 0 0 0 0,1-2 0 0 0,1 0 0 0 0,1-1 0 0 0,1-1 0 0 0,1-1 0 0 0,2-1 0 0 0,0-1 0 0 0,1-2 0 0 0,41 24 0 0 0,-33-27-13 0 0,1-1 1 0 0,1-2 0 0 0,0-1 0 0 0,0-2-1 0 0,1-1 1 0 0,0-2 0 0 0,0-1 0 0 0,1-3-1 0 0,-1-1 1 0 0,45-4 0 0 0,0-5 4 0 0,-1-3 0 0 0,-1-5 0 0 0,128-40 0 0 0,-94 16 24 0 0,201-101 0 0 0,93-88 182 0 0,-333 185-170 0 0,145-88 97 0 0,315-251-1 0 0,-489 346-86 0 0,-3-2 0 0 0,60-67 0 0 0,-89 89-12 0 0,0-1 1 0 0,-1-1 0 0 0,-1 0-1 0 0,-1-1 1 0 0,-1 0 0 0 0,0 0-1 0 0,-2-1 1 0 0,0 0 0 0 0,7-36-1 0 0,-11 27 41 0 0,-1 1 0 0 0,-1-1 0 0 0,-2 0 0 0 0,0 0 0 0 0,-3 0-1 0 0,0 0 1 0 0,-2 1 0 0 0,-13-44 0 0 0,-12-19 283 0 0,-52-111-1 0 0,80 199-350 0 0,-66-138 487 0 0,-95-148 1 0 0,106 205 54 0 0,-4 2 1 0 0,-4 3 0 0 0,-81-79-1 0 0,115 129-474 0 0,-1 1-1 0 0,-1 1 0 0 0,-1 1 1 0 0,-41-23-1 0 0,46 34-72 0 0,-1 0 1 0 0,-1 2-1 0 0,0 1 1 0 0,-1 2-1 0 0,-59-13 1 0 0,41 15 27 0 0,1 2 0 0 0,-1 2 0 0 0,0 3 0 0 0,0 1 0 0 0,0 3 0 0 0,0 2 0 0 0,0 2 0 0 0,-63 17 0 0 0,79-14 26 0 0,-1 2 0 0 0,1 1-1 0 0,1 2 1 0 0,0 1-1 0 0,1 2 1 0 0,1 1 0 0 0,1 1-1 0 0,0 2 1 0 0,2 1 0 0 0,0 1-1 0 0,1 1 1 0 0,-27 34 0 0 0,26-21-552 0 0,2 1 0 0 0,2 1 0 0 0,-30 64 0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2:54.548"/>
    </inkml:context>
    <inkml:brush xml:id="br0">
      <inkml:brushProperty name="width" value="0.1" units="cm"/>
      <inkml:brushProperty name="height" value="0.1" units="cm"/>
      <inkml:brushProperty name="color" value="#703C60"/>
    </inkml:brush>
  </inkml:definitions>
  <inkml:trace contextRef="#ctx0" brushRef="#br0">3 1517 96 0 0,'-2'-76'27'0'0,"2"0"1"0"0,4 1-1 0 0,3-1 1 0 0,26-116-1 0 0,121-371 2145 0 0,-140 523-1817 0 0,2 2-1 0 0,35-64 1 0 0,-40 83 31 0 0,1 1 1 0 0,1 0 0 0 0,0 1 0 0 0,2 1-1 0 0,0 0 1 0 0,31-26 0 0 0,-40 38-151 0 0,-1 0 0 0 0,1 0 1 0 0,0 0-1 0 0,0 1 0 0 0,0 0 1 0 0,11-3-1 0 0,-14 5-194 0 0,0 0 0 0 0,0 1 0 0 0,0-1 0 0 0,0 1 0 0 0,0 0 0 0 0,0 0 0 0 0,0 0 0 0 0,0 1 0 0 0,0-1 0 0 0,0 1 0 0 0,0 0 0 0 0,0-1 0 0 0,0 1 0 0 0,0 1 0 0 0,0-1 0 0 0,-1 0 0 0 0,5 3 0 0 0,7 6-9 0 0,-1 0 0 0 0,-1 0 0 0 0,0 1-1 0 0,0 1 1 0 0,-1 0 0 0 0,-1 1 0 0 0,10 13-1 0 0,8 17-43 0 0,22 47-1 0 0,54 131-897 0 0,-15-27-882 0 0,-61-139 1501 0 0,52 74-1 0 0,-2-28 179 0 0,-64-85 423 0 0,1-1 1 0 0,1 0 0 0 0,33 24-1 0 0,-47-37-213 0 0,1-1-1 0 0,-1 1 0 0 0,0-1 1 0 0,1 1-1 0 0,-1-1 0 0 0,1 0 0 0 0,0 0 1 0 0,-1 0-1 0 0,1-1 0 0 0,0 1 1 0 0,-1 0-1 0 0,1-1 0 0 0,0 0 0 0 0,0 0 1 0 0,-1 0-1 0 0,1 0 0 0 0,0 0 0 0 0,0 0 1 0 0,-1-1-1 0 0,1 1 0 0 0,0-1 1 0 0,-1 0-1 0 0,1 0 0 0 0,0 0 0 0 0,-1 0 1 0 0,1 0-1 0 0,-1-1 0 0 0,0 1 1 0 0,1-1-1 0 0,-1 1 0 0 0,0-1 0 0 0,0 0 1 0 0,0 0-1 0 0,0 0 0 0 0,0 0 1 0 0,0 0-1 0 0,2-5 0 0 0,2-3-18 0 0,0-1 0 0 0,0 1-1 0 0,-1-1 1 0 0,0 0 0 0 0,-1 0 0 0 0,-1-1-1 0 0,4-16 1 0 0,-1-11-22 0 0,-1-1 0 0 0,-2 0-1 0 0,-3-50 1 0 0,-18-124-10 0 0,2 44 22 0 0,10 91 124 0 0,-2-53 922 0 0,6 109-925 0 0,2 17-151 0 0,-1 0-1 0 0,1 0 1 0 0,-1 0-1 0 0,2 0 1 0 0,-1 0-1 0 0,1 0 1 0 0,0 1-1 0 0,2-11 1 0 0,3 8-20 0 0,-5 8-20 0 0,-1-1 0 0 0,1 1 1 0 0,-1-1-1 0 0,1 1 0 0 0,-1-1 1 0 0,1 1-1 0 0,-1-1 0 0 0,1 0 0 0 0,-1 1 1 0 0,0-1-1 0 0,1 1 0 0 0,-1-1 1 0 0,0 0-1 0 0,0 1 0 0 0,1-1 1 0 0,-1 0-1 0 0,0 0 0 0 0,0 1 0 0 0,0-1 1 0 0,0 0-1 0 0,0 1 0 0 0,0-1 1 0 0,0 0-1 0 0,0 1 0 0 0,0-1 0 0 0,0 0 1 0 0,0 0-1 0 0,-1 1 0 0 0,1-1 1 0 0,0 0-1 0 0,0 1 0 0 0,-1-1 1 0 0,1 1-1 0 0,0-1 0 0 0,-1 0 0 0 0,1 1 1 0 0,-1-1-1 0 0,1 1 0 0 0,-1-1 1 0 0,1 1-1 0 0,-1-1 0 0 0,-4-6-127 0 0,0 0-1 0 0,1-1 0 0 0,0 0 1 0 0,0 1-1 0 0,1-1 0 0 0,0 0 0 0 0,0 0 1 0 0,-1-10-1 0 0,1 7-1022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5:47.685"/>
    </inkml:context>
    <inkml:brush xml:id="br0">
      <inkml:brushProperty name="width" value="0.1" units="cm"/>
      <inkml:brushProperty name="height" value="0.1" units="cm"/>
      <inkml:brushProperty name="color" value="#AE198D"/>
      <inkml:brushProperty name="inkEffects" value="galaxy"/>
      <inkml:brushProperty name="anchorX" value="-12613.81055"/>
      <inkml:brushProperty name="anchorY" value="-8522.94629"/>
      <inkml:brushProperty name="scaleFactor" value="0.5"/>
    </inkml:brush>
  </inkml:definitions>
  <inkml:trace contextRef="#ctx0" brushRef="#br0">122 0 96 0 0,'0'0'0'0'0,"-10"12"0"0"0,2-3 0 0 0,-2 1 0 0 0,1-1 0 0 0,0-1 0 0 0,2-1 0 0 0,1-2 0 0 0,2-1 0 0 0,0-1 0 0 0,1-2 0 0 0,2 0 0 0 0,-1-1 0 0 0,2 0 0 0 0,-1 0 0 0 0,1-1 0 0 0,-1 0 28 0 0,0 0 11 0 0,-2-2 418 0 0,1 0-98 0 0,-3-1 73 0 0,0-1 6 0 0,0-1-92 0 0,0-1 18 0 0,0 1-216 0 0,1 0 57 0 0,0 1-141 0 0,0-3 51 0 0,2 2-2841 0 0,0 0 2620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2:55.724"/>
    </inkml:context>
    <inkml:brush xml:id="br0">
      <inkml:brushProperty name="width" value="0.1" units="cm"/>
      <inkml:brushProperty name="height" value="0.1" units="cm"/>
      <inkml:brushProperty name="color" value="#703C60"/>
    </inkml:brush>
  </inkml:definitions>
  <inkml:trace contextRef="#ctx0" brushRef="#br0">1255 0 96 0 0,'-5'4'23'0'0,"-40"26"225"0"0,20-14-11 0 0,-34 27-1 0 0,54-39-240 0 0,-1 0 0 0 0,0 0-1 0 0,1-1 1 0 0,-1 0 0 0 0,-1 0 0 0 0,1 0 0 0 0,0-1 0 0 0,-1 0-1 0 0,-11 2 1 0 0,-9 1-28 0 0,-29 1-1 0 0,28-4 21 0 0,-26 1-39 0 0,-80-7-1 0 0,78 1 554 0 0,-72 4-1 0 0,-5 17 2937 0 0,-166-12-3135 0 0,233-6-1584 0 0,66 0 1279 0 0,-1 0-1 0 0,0 0 0 0 0,0 0 1 0 0,1 0-1 0 0,-1 0 1 0 0,0 1-1 0 0,1-1 0 0 0,-1 0 1 0 0,1 0-1 0 0,-1 1 1 0 0,0-1-1 0 0,1 0 0 0 0,-1 1 1 0 0,1-1-1 0 0,-1 1 1 0 0,0 0-1 0 0,0-1 24 0 0,1 1-1 0 0,-1-1 0 0 0,0 1 1 0 0,1-1-1 0 0,-1 1 0 0 0,1-1 1 0 0,-1 0-1 0 0,0 1 1 0 0,1-1-1 0 0,-1 0 0 0 0,0 0 1 0 0,1 1-1 0 0,-1-1 1 0 0,0 0-1 0 0,1 0 0 0 0,-1 0 1 0 0,0 0-1 0 0,1 0 1 0 0,-1 0-1 0 0,0 0 0 0 0,0 0 1 0 0,1 0-1 0 0,-2-1 1 0 0,0 1 19 0 0,-1-1 1 0 0,1 1 0 0 0,0-1-1 0 0,0 0 1 0 0,-1 0 0 0 0,1 0-1 0 0,0-1 1 0 0,0 1 0 0 0,0 0-1 0 0,0-1 1 0 0,0 1 0 0 0,1-1-1 0 0,-1 0 1 0 0,0 0 0 0 0,1 1-1 0 0,-1-1 1 0 0,1 0 0 0 0,0 0-1 0 0,-2-4 1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3:10.907"/>
    </inkml:context>
    <inkml:brush xml:id="br0">
      <inkml:brushProperty name="width" value="0.1" units="cm"/>
      <inkml:brushProperty name="height" value="0.1" units="cm"/>
      <inkml:brushProperty name="color" value="#703C60"/>
    </inkml:brush>
  </inkml:definitions>
  <inkml:trace contextRef="#ctx0" brushRef="#br0">0 477 96 0 0,'0'0'2209'0'0,"7"2"-3166"0"0,58 18 901 0 0,76 14 0 0 0,34 9 668 0 0,-97-19-302 0 0,0-4 1 0 0,1-3-1 0 0,1-4 1 0 0,151 6-1 0 0,388-38 69 0 0,-4 1-251 0 0,-127-4 80 0 0,-232-23 134 0 0,-79 11 353 0 0,-59 14-74 0 0,134-18 47 0 0,74-27-559 0 0,-164 38 6 0 0,2-2 68 0 0,222-49 1154 0 0,-254 49-845 0 0,33-5 111 0 0,-111 24 2232 0 0,80-25 0 0 0,-34 3-4035 0 0,-65 24 643 0 0,-25 6 395 0 0,1-1 0 0 0,0 0 0 0 0,15-6 0 0 0,68-28-197 0 0,-56 23 246 0 0,-25 6 110 0 0,-12 8 7 0 0,-1-1-1 0 0,1 0 0 0 0,0 1 1 0 0,0-1-1 0 0,0 0 0 0 0,0 1 0 0 0,0-1 1 0 0,0 1-1 0 0,0 0 0 0 0,0-1 1 0 0,0 1-1 0 0,0 0 0 0 0,0 0 0 0 0,0-1 1 0 0,0 1-1 0 0,2 0 0 0 0,-6-17-128 0 0,2-8-1468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3:13.588"/>
    </inkml:context>
    <inkml:brush xml:id="br0">
      <inkml:brushProperty name="width" value="0.1" units="cm"/>
      <inkml:brushProperty name="height" value="0.1" units="cm"/>
      <inkml:brushProperty name="color" value="#703C60"/>
    </inkml:brush>
  </inkml:definitions>
  <inkml:trace contextRef="#ctx0" brushRef="#br0">8744 0 96 0 0,'15'100'62'0'0,"0"5"163"0"0,-5 15 304 0 0,8 175 2612 0 0,-18-286-2990 0 0,0 12 460 0 0,-4 33-1 0 0,3-46-527 0 0,-1-1 0 0 0,1 0 0 0 0,-2 0 0 0 0,1 0 0 0 0,-1 0 0 0 0,0-1 0 0 0,0 1 0 0 0,-6 8 0 0 0,-14 13 38 0 0,0-1 0 0 0,-2-1 0 0 0,-45 36 1 0 0,42-37-82 0 0,8-9 7 0 0,0-1 0 0 0,-1 0 1 0 0,0-2-1 0 0,-27 12 0 0 0,-95 35 176 0 0,45-20-146 0 0,-75 32 122 0 0,-3-6 0 0 0,-3-9 0 0 0,-369 67 0 0 0,425-105 11 0 0,-411 72-252 0 0,165 6 349 0 0,-38 20-927 0 0,304-95 410 0 0,-1-5 0 0 0,-106 5-1 0 0,-546 48 564 0 0,717-64-340 0 0,-170 17-8 0 0,-209-5 589 0 0,195-21-416 0 0,-22 1-80 0 0,-15-2-36 0 0,73-1 48 0 0,107 9-92 0 0,1 4-1 0 0,-91 20 1 0 0,39-5-161 0 0,19-3 27 0 0,-30 5 322 0 0,-23 8 97 0 0,71-11-278 0 0,-62 13-543 0 0,91-20 702 0 0,-112 40 1 0 0,128-38 600 0 0,-184 52-593 0 0,-14 4-3760 0 0,-172 73 5706 0 0,376-128-2172 0 0,-12 4-1659 0 0,49-20 1540 0 0,0 0-1 0 0,0 1 1 0 0,0 0-1 0 0,0 0 1 0 0,1 0-1 0 0,-1 1 1 0 0,1 0-1 0 0,-9 8 1 0 0,-3 5 401 0 0,5-6 10 0 0,0 1 0 0 0,-14 20 0 0 0,15-19-106 0 0,0-1 0 0 0,0 0-1 0 0,-16 12 1 0 0,-6 6 236 0 0,22-19-241 0 0,-1-1 1 0 0,-1-1-1 0 0,0 0 0 0 0,0-1 0 0 0,0 0 1 0 0,-1-1-1 0 0,0-1 0 0 0,-1 0 1 0 0,1-1-1 0 0,-24 5 0 0 0,21-8 73 0 0,0 0 1 0 0,0-2-1 0 0,-26-1 0 0 0,-1-1-206 0 0,21 2-541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3:23.951"/>
    </inkml:context>
    <inkml:brush xml:id="br0">
      <inkml:brushProperty name="width" value="0.1" units="cm"/>
      <inkml:brushProperty name="height" value="0.1" units="cm"/>
      <inkml:brushProperty name="color" value="#703C60"/>
    </inkml:brush>
  </inkml:definitions>
  <inkml:trace contextRef="#ctx0" brushRef="#br0">103 0 96 0 0,'-8'4'0'0'0,"1"0"0"0"0,-1 0 0 0 0,1 1 0 0 0,0-1 0 0 0,0 2 0 0 0,1-1 0 0 0,-8 8 0 0 0,3-3 11 0 0,8-7-8 0 0,-1 0 0 0 0,1 0 0 0 0,0 1 0 0 0,0-1 0 0 0,-5 8 1 0 0,8-10 20 0 0,-1 1 0 0 0,0-1 1 0 0,1 1-1 0 0,-1-1 1 0 0,1 1-1 0 0,0-1 1 0 0,-1 1-1 0 0,1-1 1 0 0,0 1-1 0 0,0 0 1 0 0,0-1-1 0 0,0 1 1 0 0,0-1-1 0 0,0 1 1 0 0,1 0-1 0 0,-1-1 1 0 0,1 1-1 0 0,-1-1 1 0 0,1 1-1 0 0,-1-1 1 0 0,2 3-1 0 0,2 2-3 0 0,0 0 0 0 0,0 0 0 0 0,1 0 0 0 0,-1-1-1 0 0,1 0 1 0 0,1 0 0 0 0,-1 0 0 0 0,1 0 0 0 0,-1-1 0 0 0,1 0 0 0 0,1 0 0 0 0,8 4 0 0 0,14 5-30 0 0,48 15 1 0 0,-42-16 82 0 0,119 40 1325 0 0,-121-41-812 0 0,-20-6-52 0 0,1-1 1 0 0,23 5-1 0 0,16 2 1434 0 0,82 28-1 0 0,-5-1-1456 0 0,-3-2-839 0 0,-74-20 9 0 0,0-1-1 0 0,66 8 1 0 0,-49-15 165 0 0,197 14 2307 0 0,-245-21-2074 0 0,-1 1-1 0 0,1 1 1 0 0,21 7-1 0 0,31 4-120 0 0,9-2-201 0 0,-43-5 133 0 0,-1-2 1 0 0,54 0-1 0 0,245-19 1136 0 0,-302 15-957 0 0,-1 0-1 0 0,43 9 1 0 0,-3 0-330 0 0,223 29 670 0 0,-267-39 458 0 0,-28-1-810 0 0,0 1-1 0 0,-1-1 1 0 0,1 1 0 0 0,0 0-1 0 0,0 0 1 0 0,0 0 0 0 0,-1 1-1 0 0,1-1 1 0 0,0 0 0 0 0,0 1-1 0 0,-1 0 1 0 0,1 0 0 0 0,0 0-1 0 0,-1 0 1 0 0,1 0 0 0 0,-1 0-1 0 0,1 1 1 0 0,2 1 0 0 0,-1-1-58 0 0,0-1 0 0 0,0 0 0 0 0,0 0 0 0 0,0 0 0 0 0,0-1 0 0 0,1 0 0 0 0,-1 1 0 0 0,0-1 0 0 0,0-1 0 0 0,8 0 0 0 0,1 0-174 0 0,-1 2-167 0 0,0 0 0 0 0,0 1 0 0 0,21 6 0 0 0,-22-5 67 0 0,1-1 0 0 0,-1 0 0 0 0,21 2 0 0 0,-31-5 236 0 0,-1 1-1 0 0,1 0 0 0 0,-1 0 0 0 0,1 0 0 0 0,-1 0 1 0 0,0-1-1 0 0,1 1 0 0 0,-1 0 0 0 0,1 0 1 0 0,-1-1-1 0 0,0 1 0 0 0,1 0 0 0 0,-1-1 0 0 0,0 1 1 0 0,1-1-1 0 0,-1 1 0 0 0,0 0 0 0 0,0-1 1 0 0,1 1-1 0 0,-1-1 0 0 0,0 1 0 0 0,0 0 1 0 0,0-1-1 0 0,0 1 0 0 0,1-1 0 0 0,-1 1 0 0 0,0-1 1 0 0,0 1-1 0 0,0-1 0 0 0,0 1 0 0 0,0-1 1 0 0,0 1-1 0 0,0-1 0 0 0,-1 0 0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3:26.210"/>
    </inkml:context>
    <inkml:brush xml:id="br0">
      <inkml:brushProperty name="width" value="0.1" units="cm"/>
      <inkml:brushProperty name="height" value="0.1" units="cm"/>
      <inkml:brushProperty name="color" value="#703C60"/>
    </inkml:brush>
  </inkml:definitions>
  <inkml:trace contextRef="#ctx0" brushRef="#br0">1 1364 96 0 0,'26'-19'0'0'0,"0"-1"0"0"0,-2-2 0 0 0,0-1 0 0 0,37-45 0 0 0,-14 15 0 0 0,-27 28 0 0 0,-17 20 0 0 0,1 0 0 0 0,0 0 0 0 0,1 0 0 0 0,-1 1 0 0 0,1 0 0 0 0,-1-1 0 0 0,1 1 0 0 0,10-5 0 0 0,-11 6 35 0 0,-1 1 0 0 0,0-1-1 0 0,0 0 1 0 0,-1 1 0 0 0,1-1 0 0 0,0 0 0 0 0,2-5 0 0 0,8-8 383 0 0,-8 10-301 0 0,0 1 0 0 0,-1-1 0 0 0,0-1 0 0 0,0 1 0 0 0,-1-1-1 0 0,6-13 1 0 0,11-43 203 0 0,-7 3-238 0 0,-3-1 0 0 0,3-88 0 0 0,-8 77-118 0 0,16-82-1 0 0,-6 94 59 0 0,26-64 1 0 0,10-37 53 0 0,-36 92-350 0 0,-12 55-1125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4:47.330"/>
    </inkml:context>
    <inkml:brush xml:id="br0">
      <inkml:brushProperty name="width" value="0.1" units="cm"/>
      <inkml:brushProperty name="height" value="0.1" units="cm"/>
      <inkml:brushProperty name="color" value="#703C60"/>
    </inkml:brush>
  </inkml:definitions>
  <inkml:trace contextRef="#ctx0" brushRef="#br0">42 688 96 0 0,'-5'0'27'0'0,"-14"0"346"0"0,2 0 3399 0 0,17 30-2631 0 0,2-25-1086 0 0,0 0 0 0 0,0-1-1 0 0,0 1 1 0 0,0-1 0 0 0,1 1-1 0 0,0-1 1 0 0,0 0 0 0 0,0 0 0 0 0,0 0-1 0 0,5 4 1 0 0,4 7 88 0 0,7 6 89 0 0,0 0-1 0 0,1-1 0 0 0,1-1 0 0 0,1-1 0 0 0,1-1 0 0 0,0-1 0 0 0,31 16 0 0 0,-8-8-162 0 0,2-2 1 0 0,0-3 0 0 0,55 15-1 0 0,-53-22-92 0 0,0-1-1 0 0,74 5 1 0 0,104-6 77 0 0,119-27 498 0 0,-327 15-473 0 0,201-32 596 0 0,-3 1-485 0 0,-145 26-163 0 0,250-26 119 0 0,-150 9 74 0 0,259-1 0 0 0,-301 21-202 0 0,47 2 15 0 0,-37 10 414 0 0,113 9 499 0 0,-183-13-958 0 0,105-6 0 0 0,-165 2 10 0 0,243-6 362 0 0,-115 1 314 0 0,184-15-368 0 0,-233 8-414 0 0,279-25-192 0 0,63 24 272 0 0,-120-1 28 0 0,-167 6 0 0 0,283-20 8 0 0,189-7 52 0 0,-276 14 256 0 0,-95 3-203 0 0,876-27 271 0 0,-600 60-432 0 0,-416-1 196 0 0,-105-13-100 0 0,0-1 0 0 0,1 0 0 0 0,-1 1 0 0 0,0-1 0 0 0,1 0 0 0 0,-1 0 0 0 0,0 0 0 0 0,1 0 0 0 0,-1-1 0 0 0,0 1-1 0 0,1 0 1 0 0,1-1 0 0 0,-2-6 125 0 0,-10-7-149 0 0,-36-39-9 0 0,-66-64-93 0 0,-104-115-348 0 0,183 193 288 0 0,-59-68-332 0 0,-29-10-1693 0 0,95 94-5898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4:48.099"/>
    </inkml:context>
    <inkml:brush xml:id="br0">
      <inkml:brushProperty name="width" value="0.1" units="cm"/>
      <inkml:brushProperty name="height" value="0.1" units="cm"/>
      <inkml:brushProperty name="color" value="#703C60"/>
    </inkml:brush>
  </inkml:definitions>
  <inkml:trace contextRef="#ctx0" brushRef="#br0">1514 103 96 0 0,'7'-4'0'0'0,"-1"2"0"0"0,-1-1 0 0 0,1 0 0 0 0,-1-1 0 0 0,0 1 0 0 0,0-1 0 0 0,0 0 0 0 0,-1 0 0 0 0,1 0 0 0 0,-1-1 0 0 0,6-8 0 0 0,-10 12 0 0 0,1 0 0 0 0,-1 0 0 0 0,1 0 0 0 0,-1 0 0 0 0,1 0 0 0 0,-1 0 0 0 0,0 0 0 0 0,1 0 0 0 0,-1 0 0 0 0,0 0 0 0 0,0 0 0 0 0,0 0 0 0 0,0 0 0 0 0,0 0 0 0 0,0 0 0 0 0,0 0 0 0 0,0-1 0 0 0,0 1 0 0 0,0 0 0 0 0,0 0 0 0 0,-1 0 0 0 0,1 0 0 0 0,-1 0 0 0 0,1 0 0 0 0,-1 0 0 0 0,1 0 0 0 0,-1 0 0 0 0,1 0 0 0 0,-1 0 0 0 0,0 1 0 0 0,1-1 0 0 0,-1 0 0 0 0,0 0 0 0 0,0 1 0 0 0,0-1 0 0 0,0 0 0 0 0,0 1 0 0 0,0-1 0 0 0,0 1 0 0 0,0-1 0 0 0,0 1 0 0 0,-1-1 0 0 0,-3-1 1 0 0,-1 0 0 0 0,1 0 0 0 0,0 1 0 0 0,0 0 0 0 0,-1 0 0 0 0,1 0 0 0 0,-10 0 0 0 0,-1 3 66 0 0,0 0-1 0 0,-1 1 1 0 0,1 1-1 0 0,1 0 1 0 0,-1 1-1 0 0,1 1 1 0 0,0 0-1 0 0,0 1 1 0 0,-26 17 0 0 0,-5 7 390 0 0,-66 57 0 0 0,-27 33 195 0 0,-110 90 1051 0 0,-41 44-244 0 0,196-157-1423 0 0,14-14 118 0 0,-147 121-1 0 0,206-188-65 0 0,-14 11 22 0 0,33-26-51 0 0,0 0 1 0 0,-1-1-1 0 0,1 1 0 0 0,-1-1 1 0 0,0 0-1 0 0,1 0 0 0 0,-1 0 0 0 0,0 0 1 0 0,0 0-1 0 0,0-1 0 0 0,-4 1 563 0 0,3-22-1393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4:48.640"/>
    </inkml:context>
    <inkml:brush xml:id="br0">
      <inkml:brushProperty name="width" value="0.1" units="cm"/>
      <inkml:brushProperty name="height" value="0.1" units="cm"/>
      <inkml:brushProperty name="color" value="#703C60"/>
    </inkml:brush>
  </inkml:definitions>
  <inkml:trace contextRef="#ctx0" brushRef="#br0">1459 0 96 0 0,'-12'16'19'0'0,"-1"-1"0"0"0,-1 0 0 0 0,0-1 1 0 0,-1 0-1 0 0,-18 11 0 0 0,-87 54 1043 0 0,89-60-686 0 0,-533 284 2140 0 0,397-222-1902 0 0,-278 183-1 0 0,434-258-617 0 0,-9 7-12 0 0,81-70-1329 0 0,-53 51-1554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4:49.124"/>
    </inkml:context>
    <inkml:brush xml:id="br0">
      <inkml:brushProperty name="width" value="0.1" units="cm"/>
      <inkml:brushProperty name="height" value="0.1" units="cm"/>
      <inkml:brushProperty name="color" value="#703C60"/>
    </inkml:brush>
  </inkml:definitions>
  <inkml:trace contextRef="#ctx0" brushRef="#br0">1456 1 96 0 0,'-76'54'439'0'0,"-3"-3"-1"0"0,-100 48 1 0 0,0 0 54 0 0,100-52 723 0 0,-103 44-1 0 0,-156 78-30 0 0,56-26-602 0 0,275-140-589 0 0,1 0 3 0 0,1 0 1 0 0,-1-1 0 0 0,0 0-1 0 0,1 0 1 0 0,-1 0 0 0 0,-11 1-1 0 0,17-3 1 0 0,0 0 0 0 0,0 0 0 0 0,-1 0 0 0 0,1 0 0 0 0,0 0 0 0 0,0 0 0 0 0,0 0-1 0 0,0 0 1 0 0,0 0 0 0 0,0 0 0 0 0,-1 0 0 0 0,1 0 0 0 0,0 0 0 0 0,0 0 0 0 0,0 0 0 0 0,0-1 0 0 0,0 1 0 0 0,0 0 0 0 0,0 0-1 0 0,0 0 1 0 0,-1 0 0 0 0,1 0 0 0 0,0 0 0 0 0,0 0 0 0 0,0 0 0 0 0,0 0 0 0 0,0-1 0 0 0,0 1 0 0 0,0 0 0 0 0,0 0 0 0 0,0 0 0 0 0,0 0-1 0 0,0 0 1 0 0,0 0 0 0 0,0-1 0 0 0,0 1 0 0 0,0 0 0 0 0,0 0 0 0 0,0 0 0 0 0,0 0 0 0 0,0 0 0 0 0,0 0 0 0 0,0-1 0 0 0,0 1-1 0 0,0 0 1 0 0,0 0 0 0 0,0 0 0 0 0,0 0 0 0 0,0 0 0 0 0,0 0 0 0 0,0-1 0 0 0,0 1 0 0 0,0 0 0 0 0,1 0 0 0 0,-1 0 0 0 0,0 0-1 0 0,0 0 1 0 0,0 0 0 0 0,0 0 0 0 0,0 0 0 0 0,0 0 0 0 0,1-1 0 0 0,7-9-127 0 0,-6 8 113 0 0,17-17-542 0 0,30-23 1 0 0,-48 41 456 0 0,9-7-3200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4:49.537"/>
    </inkml:context>
    <inkml:brush xml:id="br0">
      <inkml:brushProperty name="width" value="0.1" units="cm"/>
      <inkml:brushProperty name="height" value="0.1" units="cm"/>
      <inkml:brushProperty name="color" value="#703C60"/>
    </inkml:brush>
  </inkml:definitions>
  <inkml:trace contextRef="#ctx0" brushRef="#br0">1001 0 96 0 0,'-212'139'241'0'0,"-61"46"1446"0"0,270-183-1675 0 0,-333 279 1585 0 0,326-271-1596 0 0,-1 1 3 0 0,0-1 1 0 0,0 1-1 0 0,-1-2 1 0 0,0 0-1 0 0,-1 0 1 0 0,-15 7-1 0 0,26-16 6 0 0,1 1-1 0 0,-1-1 1 0 0,0 0-1 0 0,0 0 1 0 0,1 0-1 0 0,-1 0 0 0 0,0 0 1 0 0,0 0-1 0 0,0 0 1 0 0,1-1-1 0 0,-1 1 1 0 0,0 0-1 0 0,1-1 1 0 0,-1 0-1 0 0,0 1 1 0 0,1-1-1 0 0,-1 0 1 0 0,0 0-1 0 0,1 0 0 0 0,0 0 1 0 0,-2-1-1 0 0,-24-24-206 0 0,24 23-48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5:52.986"/>
    </inkml:context>
    <inkml:brush xml:id="br0">
      <inkml:brushProperty name="width" value="0.1" units="cm"/>
      <inkml:brushProperty name="height" value="0.1" units="cm"/>
      <inkml:brushProperty name="color" value="#AE198D"/>
      <inkml:brushProperty name="inkEffects" value="galaxy"/>
      <inkml:brushProperty name="anchorX" value="-13902.55664"/>
      <inkml:brushProperty name="anchorY" value="-10022.08984"/>
      <inkml:brushProperty name="scaleFactor" value="0.5"/>
    </inkml:brush>
  </inkml:definitions>
  <inkml:trace contextRef="#ctx0" brushRef="#br0">0 0 96 0 0,'0'0'0'0'0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4:51.063"/>
    </inkml:context>
    <inkml:brush xml:id="br0">
      <inkml:brushProperty name="width" value="0.1" units="cm"/>
      <inkml:brushProperty name="height" value="0.1" units="cm"/>
      <inkml:brushProperty name="color" value="#703C60"/>
    </inkml:brush>
  </inkml:definitions>
  <inkml:trace contextRef="#ctx0" brushRef="#br0">1726 198 96 0 0,'18'-2'0'0'0,"27"-4"0"0"0,-42 6 0 0 0,1-1 0 0 0,-1 0 0 0 0,0 0 0 0 0,0 0 0 0 0,0 0 0 0 0,0 0 0 0 0,0-1 0 0 0,-1 1 0 0 0,1-1 0 0 0,4-3 0 0 0,-7 5 0 0 0,0 0 0 0 0,0 0 0 0 0,0 0 0 0 0,0 0 0 0 0,1 0 0 0 0,-1 0 0 0 0,0-1 0 0 0,0 1 0 0 0,0 0 0 0 0,0 0 0 0 0,0 0 0 0 0,0 0 0 0 0,0 0 0 0 0,0 0 0 0 0,0-1 0 0 0,0 1 0 0 0,0 0 0 0 0,0 0 0 0 0,0 0 0 0 0,0 0 0 0 0,0 0 0 0 0,0 0 0 0 0,0-1 0 0 0,0 1 0 0 0,0 0 0 0 0,0 0 0 0 0,0 0 0 0 0,0 0 0 0 0,0 0 0 0 0,0-1 0 0 0,0 1 0 0 0,0 0 0 0 0,0 0 0 0 0,0 0 0 0 0,0 0 0 0 0,0 0 0 0 0,0 0 0 0 0,0-1 0 0 0,0 1 0 0 0,0 0 0 0 0,-1 0 0 0 0,1 0 0 0 0,0 0 0 0 0,0 0 0 0 0,0 0 0 0 0,0 0 0 0 0,0 0 0 0 0,0 0 0 0 0,0 0 0 0 0,-1-1 0 0 0,1 1 0 0 0,0 0 0 0 0,0 0 0 0 0,0 0 0 0 0,0 0 0 0 0,0 0 0 0 0,0 0 0 0 0,-1 0 0 0 0,1 0 0 0 0,0 0 0 0 0,0 0 0 0 0,0 0 0 0 0,0 0 0 0 0,0 0 0 0 0,-1 0 0 0 0,1 0 0 0 0,0 0 0 0 0,0 1 0 0 0,-15-1 0 0 0,-17 6 0 0 0,0 1 0 0 0,1 1 0 0 0,0 1 0 0 0,-37 18 0 0 0,-116 64 0 0 0,91-40 2 0 0,3 3-1 0 0,2 4 1 0 0,2 4-1 0 0,-100 95 1 0 0,136-109 11 0 0,-231 209 837 0 0,231-212-407 0 0,-17 14-45 0 0,58-53 213 0 0,-1 1 0 0 0,1-1 0 0 0,-1-1-1 0 0,0 1 1 0 0,-16 5 0 0 0,6-7 3061 0 0,28-8-3597 0 0,3-1-192 0 0,-3 0-162 0 0,1 1 0 0 0,-1 0 0 0 0,1 1 0 0 0,0 0 0 0 0,0 1 1 0 0,0 0-1 0 0,15-2 0 0 0,25-5-1040 0 0,-46 6 1314 0 0,5 0-1 0 0,-8 1-1 0 0,0 1 0 0 0,0-1 0 0 0,0 0 0 0 0,0 0 0 0 0,0 0 0 0 0,0 0 0 0 0,0 0 0 0 0,-1 1 0 0 0,1-1-1 0 0,-1 0 1 0 0,0-2 0 0 0,-10-9-4 0 0,8 8 19 0 0,-1 1 1 0 0,1 1 0 0 0,-1-1 0 0 0,1 0-1 0 0,-8-4 1 0 0,10 7-6 0 0,0 1 0 0 0,0-1-1 0 0,0 1 1 0 0,0-1 0 0 0,0 1 0 0 0,0-1-1 0 0,0 1 1 0 0,0 0 0 0 0,0 0 0 0 0,0-1-1 0 0,-1 1 1 0 0,1 0 0 0 0,0 0 0 0 0,0 0 0 0 0,0 0-1 0 0,0 0 1 0 0,-1 1 0 0 0,1-1 0 0 0,0 0-1 0 0,0 0 1 0 0,0 1 0 0 0,0-1 0 0 0,0 1-1 0 0,0-1 1 0 0,0 1 0 0 0,0-1 0 0 0,0 1 0 0 0,0 0-1 0 0,0 0 1 0 0,-1 0 0 0 0,-13 14 49 0 0,1 0-1 0 0,1 1 1 0 0,0 1 0 0 0,1 0 0 0 0,-15 30 0 0 0,-19 26 407 0 0,-40 50 60 0 0,82-117-721 0 0,0 0 0 0 0,0-1-1 0 0,-1 1 1 0 0,0-1 0 0 0,0 0 0 0 0,0 0-1 0 0,-1-1 1 0 0,0 0 0 0 0,1 0-1 0 0,-1 0 1 0 0,-1 0 0 0 0,1-1 0 0 0,-1 0-1 0 0,1-1 1 0 0,-1 1 0 0 0,-9 1 0 0 0,14-4 152 0 0,-1 0 0 0 0,1 0 0 0 0,-1 0 0 0 0,1 0 0 0 0,-1 0 0 0 0,1 0 0 0 0,-1-1 0 0 0,1 1 1 0 0,0-1-1 0 0,-1 0 0 0 0,1 0 0 0 0,0 0 0 0 0,0 0 0 0 0,-1 0 0 0 0,1 0 0 0 0,0-1 0 0 0,0 1 0 0 0,0-1 1 0 0,0 1-1 0 0,1-1 0 0 0,-1 0 0 0 0,0 0 0 0 0,1 0 0 0 0,-1 0 0 0 0,1 0 0 0 0,0 0 0 0 0,-1 0 1 0 0,1 0-1 0 0,-1-4 0 0 0,-4-7 85 0 0,1 0-1 0 0,1-1 1 0 0,-5-25 0 0 0,8 36-64 0 0,-6-40 124 0 0,2-1 0 0 0,0-81 0 0 0,17-89 326 0 0,-8 168-288 0 0,57-395 1506 0 0,-24 217-499 0 0,-31 184-923 0 0,0 2 466 0 0,3-63 499 0 0,-9 103-1185 0 0,0 20-498 0 0,6 32 0 0 0,-5-49 140 0 0,1 6-4213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4:51.866"/>
    </inkml:context>
    <inkml:brush xml:id="br0">
      <inkml:brushProperty name="width" value="0.1" units="cm"/>
      <inkml:brushProperty name="height" value="0.1" units="cm"/>
      <inkml:brushProperty name="color" value="#703C60"/>
    </inkml:brush>
  </inkml:definitions>
  <inkml:trace contextRef="#ctx0" brushRef="#br0">1 0 96 0 0,'0'0'0'0'0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7T20:04:52.640"/>
    </inkml:context>
    <inkml:brush xml:id="br0">
      <inkml:brushProperty name="width" value="0.1" units="cm"/>
      <inkml:brushProperty name="height" value="0.1" units="cm"/>
      <inkml:brushProperty name="color" value="#703C60"/>
    </inkml:brush>
  </inkml:definitions>
  <inkml:trace contextRef="#ctx0" brushRef="#br0">0 678 96 0 0,'48'20'0'0'0,"1"-2"0"0"0,1-3 0 0 0,68 12 0 0 0,155 11 0 0 0,-259-37 0 0 0,83 7-6 0 0,181-9 0 0 0,95-35 1016 0 0,-365 35-959 0 0,471-78 140 0 0,-256 37 841 0 0,-68 10 262 0 0,46-7-348 0 0,-183 37-899 0 0,51-8 162 0 0,89-2 0 0 0,-93 15-219 0 0,-44-1 20 0 0,1-1-1 0 0,-1-1 1 0 0,30-3-1 0 0,-25-1 1056 0 0,48 1 1 0 0,-72 3-1030 0 0,0 0 0 0 0,-1-1 1 0 0,1 1-1 0 0,0-1 0 0 0,0 0 0 0 0,-1 1 1 0 0,1-1-1 0 0,0 0 0 0 0,-1 0 0 0 0,1 0 1 0 0,-1 0-1 0 0,1-1 0 0 0,-1 1 0 0 0,1 0 1 0 0,-1-1-1 0 0,2-1 0 0 0,19-28 294 0 0,-20 29-330 0 0,11-21 114 0 0,0-1 0 0 0,-2 0-1 0 0,13-36 1 0 0,17-81 69 0 0,-19 61-186 0 0,-17 60-57 0 0,-2 1 0 0 0,0 0 0 0 0,-2-1 0 0 0,0-33 0 0 0,-1 39 531 0 0,-1 15-467 0 0,1 0 0 0 0,-1 0-1 0 0,0-1 1 0 0,1 1 0 0 0,-1 0 0 0 0,1 0 0 0 0,0 0 0 0 0,-1 0 0 0 0,1 0 0 0 0,0 0 0 0 0,-1 0 0 0 0,1 0 0 0 0,0 0 0 0 0,0 0-1 0 0,0 0 1 0 0,0 0 0 0 0,0 1 0 0 0,-1 4 3 0 0,-9 29-211 0 0,-1-1-1 0 0,-2-1 1 0 0,-1 0-1 0 0,-2-1 1 0 0,-23 36-1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2:23:20.619"/>
    </inkml:context>
    <inkml:brush xml:id="br0">
      <inkml:brushProperty name="width" value="0.1" units="cm"/>
      <inkml:brushProperty name="height" value="0.1" units="cm"/>
      <inkml:brushProperty name="color" value="#00A0D7"/>
    </inkml:brush>
  </inkml:definitions>
  <inkml:trace contextRef="#ctx0" brushRef="#br0">30 1 96 0 0,'0'0'3871'0'0,"-1"6"-3863"0"0,1 0-8 0 0,0-3-1 0 0,0-1 0 0 0,-1 1 1 0 0,1-1-1 0 0,0 0 0 0 0,-1 1 0 0 0,1-1 1 0 0,-1 0-1 0 0,0 1 0 0 0,0-1 0 0 0,-2 4 1 0 0,1-1-23 0 0,-1 0 1 0 0,1 0-1 0 0,1 0 0 0 0,-1 0 1 0 0,-1 6-1 0 0,-4 15-140 0 0,6-22-596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28T02:24:20.776"/>
    </inkml:context>
    <inkml:brush xml:id="br0">
      <inkml:brushProperty name="width" value="0.1" units="cm"/>
      <inkml:brushProperty name="height" value="0.1" units="cm"/>
      <inkml:brushProperty name="color" value="#00A0D7"/>
      <inkml:brushProperty name="ignorePressure" value="1"/>
    </inkml:brush>
  </inkml:definitions>
  <inkml:trace contextRef="#ctx0" brushRef="#br0">0 1,'0'0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28T02:24:21.524"/>
    </inkml:context>
    <inkml:brush xml:id="br0">
      <inkml:brushProperty name="width" value="0.1" units="cm"/>
      <inkml:brushProperty name="height" value="0.1" units="cm"/>
      <inkml:brushProperty name="color" value="#00A0D7"/>
      <inkml:brushProperty name="ignorePressure" value="1"/>
    </inkml:brush>
  </inkml:definitions>
  <inkml:trace contextRef="#ctx0" brushRef="#br0">0 1,'0'0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28T02:24:21.843"/>
    </inkml:context>
    <inkml:brush xml:id="br0">
      <inkml:brushProperty name="width" value="0.1" units="cm"/>
      <inkml:brushProperty name="height" value="0.1" units="cm"/>
      <inkml:brushProperty name="color" value="#00A0D7"/>
      <inkml:brushProperty name="ignorePressure" value="1"/>
    </inkml:brush>
  </inkml:definitions>
  <inkml:trace contextRef="#ctx0" brushRef="#br0">0 1,'0'0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28T02:24:22.210"/>
    </inkml:context>
    <inkml:brush xml:id="br0">
      <inkml:brushProperty name="width" value="0.1" units="cm"/>
      <inkml:brushProperty name="height" value="0.1" units="cm"/>
      <inkml:brushProperty name="color" value="#00A0D7"/>
      <inkml:brushProperty name="ignorePressure" value="1"/>
    </inkml:brush>
  </inkml:definitions>
  <inkml:trace contextRef="#ctx0" brushRef="#br0">0 1,'0'0</inkml:trace>
  <inkml:trace contextRef="#ctx0" brushRef="#br0" timeOffset="1">0 1,'0'0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28T02:24:23.242"/>
    </inkml:context>
    <inkml:brush xml:id="br0">
      <inkml:brushProperty name="width" value="0.1" units="cm"/>
      <inkml:brushProperty name="height" value="0.1" units="cm"/>
      <inkml:brushProperty name="color" value="#00A0D7"/>
      <inkml:brushProperty name="ignorePressure" value="1"/>
    </inkml:brush>
  </inkml:definitions>
  <inkml:trace contextRef="#ctx0" brushRef="#br0">1 0,'0'0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28T02:24:50.716"/>
    </inkml:context>
    <inkml:brush xml:id="br0">
      <inkml:brushProperty name="width" value="0.35" units="cm"/>
      <inkml:brushProperty name="height" value="0.35" units="cm"/>
      <inkml:brushProperty name="color" value="#AB008B"/>
      <inkml:brushProperty name="ignorePressure" value="1"/>
    </inkml:brush>
  </inkml:definitions>
  <inkml:trace contextRef="#ctx0" brushRef="#br0">1 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5:57.788"/>
    </inkml:context>
    <inkml:brush xml:id="br0">
      <inkml:brushProperty name="width" value="0.1" units="cm"/>
      <inkml:brushProperty name="height" value="0.1" units="cm"/>
      <inkml:brushProperty name="color" value="#AE198D"/>
      <inkml:brushProperty name="inkEffects" value="galaxy"/>
      <inkml:brushProperty name="anchorX" value="-20091.81055"/>
      <inkml:brushProperty name="anchorY" value="-12331.20508"/>
      <inkml:brushProperty name="scaleFactor" value="0.5"/>
    </inkml:brush>
  </inkml:definitions>
  <inkml:trace contextRef="#ctx0" brushRef="#br0">1 1 96 0 0,'0'0'0'0'0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2:25:11.705"/>
    </inkml:context>
    <inkml:brush xml:id="br0">
      <inkml:brushProperty name="width" value="0.35" units="cm"/>
      <inkml:brushProperty name="height" value="0.35" units="cm"/>
      <inkml:brushProperty name="color" value="#AB008B"/>
    </inkml:brush>
  </inkml:definitions>
  <inkml:trace contextRef="#ctx0" brushRef="#br0">260 210 96 0 0,'-26'-13'0'0'0,"26"13"0"0"0,0 0 0 0 0,-1 0 0 0 0,1 0 0 0 0,-1 0 0 0 0,1 0 0 0 0,0 0 0 0 0,-1 0 0 0 0,1 0 0 0 0,0 0 0 0 0,-1 0 0 0 0,1 0 0 0 0,-1 0 0 0 0,1 0 0 0 0,0 0 0 0 0,-1 0 0 0 0,1 0 0 0 0,-1 0 0 0 0,1 0 0 0 0,0 0 0 0 0,-1 0 0 0 0,1 1 0 0 0,0-1 0 0 0,-1 0 0 0 0,1 0 0 0 0,0 0 0 0 0,-1 1 0 0 0,1-1 0 0 0,0 0 0 0 0,-1 1 0 0 0,1-1 0 0 0,0 0 0 0 0,0 0 0 0 0,0 1 0 0 0,-1-1 0 0 0,1 0 0 0 0,0 1 0 0 0,0-1 0 0 0,0 1 0 0 0,0-1 0 0 0,-1 0 0 0 0,1 1 0 0 0,0-1 0 0 0,0 1 0 0 0,0-1 0 0 0,0 1 0 0 0,-2 20 0 0 0,2-19 0 0 0,0 12 0 0 0,1 0 0 0 0,0-1 0 0 0,1 1 0 0 0,1-1 0 0 0,4 16 0 0 0,27 67 0 0 0,-28-80 0 0 0,119 276 0 0 0,-119-274 0 0 0,-6-16 0 0 0,1 1 0 0 0,-1-1 0 0 0,1 0 0 0 0,0 0 0 0 0,0 0 0 0 0,0 0 0 0 0,0 0 0 0 0,0 0 0 0 0,2 2 0 0 0,-3-4 0 0 0,1 0 0 0 0,-1 1 0 0 0,0-1 0 0 0,1 0 0 0 0,-1 0 0 0 0,0 0 0 0 0,0 0 0 0 0,1 0 0 0 0,-1 0 0 0 0,0 0 0 0 0,1 0 0 0 0,-1 0 0 0 0,0 0 0 0 0,0 0 0 0 0,1 0 0 0 0,-1 0 0 0 0,0 0 0 0 0,1 0 0 0 0,-1-1 0 0 0,0 1 0 0 0,0 0 0 0 0,1 0 0 0 0,-1 0 0 0 0,0 0 0 0 0,0 0 0 0 0,1-1 0 0 0,-1 1 0 0 0,0 0 0 0 0,0 0 0 0 0,0 0 0 0 0,1-1 0 0 0,-1 1 0 0 0,0 0 0 0 0,0 0 0 0 0,0-1 0 0 0,0 1 0 0 0,0 0 0 0 0,1 0 0 0 0,-1-1 0 0 0,0 1 0 0 0,0 0 0 0 0,0-1 0 0 0,0 1 0 0 0,0 0 0 0 0,0-1 0 0 0,4-17 0 0 0,-6-35 0 0 0,-3-1 0 0 0,-1 1 0 0 0,-3 0 0 0 0,-22-74 0 0 0,13 72 0 0 0,-2 1 0 0 0,-3 0 0 0 0,-2 2 0 0 0,-39-62 0 0 0,64 114 0 0 0,0-1 0 0 0,-1 1 0 0 0,1-1 0 0 0,0 1 0 0 0,0-1 0 0 0,0 1 0 0 0,0 0 0 0 0,-1-1 0 0 0,1 1 0 0 0,0-1 0 0 0,0 1 0 0 0,-1 0 0 0 0,1-1 0 0 0,0 1 0 0 0,-1 0 0 0 0,1-1 0 0 0,0 1 0 0 0,-1 0 0 0 0,1-1 0 0 0,-1 1 0 0 0,1 0 0 0 0,-1 0 0 0 0,1-1 0 0 0,0 1 0 0 0,-1 0 0 0 0,1 0 0 0 0,-1 0 0 0 0,0 15 0 0 0,1-7 0 0 0,3 35 0 0 0,1-1 0 0 0,18 74 0 0 0,-6-42 0 0 0,-12-52 0 0 0,1 0 0 0 0,1 0 0 0 0,1 0 0 0 0,1-1 0 0 0,17 34 0 0 0,-25-55 0 0 0,0 1 0 0 0,1-1 0 0 0,-1 1 0 0 0,0-1 0 0 0,0 1 0 0 0,0-1 0 0 0,1 0 0 0 0,-1 1 0 0 0,0-1 0 0 0,0 0 0 0 0,1 1 0 0 0,-1-1 0 0 0,0 0 0 0 0,1 1 0 0 0,-1-1 0 0 0,1 0 0 0 0,-1 1 0 0 0,0-1 0 0 0,1 0 0 0 0,-1 0 0 0 0,1 0 0 0 0,-1 1 0 0 0,0-1 0 0 0,1 0 0 0 0,-1 0 0 0 0,1 0 0 0 0,4-10 0 0 0,-4-20 0 0 0,-2 10 0 0 0,-1 0 0 0 0,-1 0 0 0 0,0 1 0 0 0,-2 0 0 0 0,0-1 0 0 0,-1 2 0 0 0,-14-30 0 0 0,14 33 0 0 0,-8-14 0 0 0,14 29 0 0 0,-1-1 0 0 0,1 1 0 0 0,-1-1 0 0 0,1 0 0 0 0,0 1 0 0 0,-1-1 0 0 0,0 1 0 0 0,1-1 0 0 0,-1 1 0 0 0,1-1 0 0 0,-1 1 0 0 0,1 0 0 0 0,-1-1 0 0 0,0 1 0 0 0,1 0 0 0 0,-1 0 0 0 0,0-1 0 0 0,1 1 0 0 0,-1 0 0 0 0,0 0 0 0 0,0 0 0 0 0,1 0 0 0 0,-1 0 0 0 0,0 0 0 0 0,1 0 0 0 0,-1 0 0 0 0,0 0 0 0 0,0 0 0 0 0,1 0 0 0 0,-1 0 0 0 0,0 0 0 0 0,1 1 0 0 0,-2-1 0 0 0,-1 2 0 0 0,0-1 0 0 0,0 0 0 0 0,0 1 0 0 0,1-1 0 0 0,-1 1 0 0 0,1 0 0 0 0,-1 0 0 0 0,1 0 0 0 0,-1 0 0 0 0,1 0 0 0 0,0 1 0 0 0,0-1 0 0 0,0 1 0 0 0,1-1 0 0 0,-1 1 0 0 0,1 0 0 0 0,-1-1 0 0 0,1 1 0 0 0,0 0 0 0 0,0 0 0 0 0,-2 6 0 0 0,-2 13 0 0 0,1 1 0 0 0,1-1 0 0 0,-1 39 0 0 0,8 71 0 0 0,-1-78 0 0 0,-4 64 0 0 0,0-102 0 0 0,5-81 0 0 0,1-28 0 0 0,-6 54 0 0 0,1 2 0 0 0,-1 0 0 0 0,-3 0 0 0 0,-14-70 0 0 0,17 103 0 0 0,0 1 0 0 0,0-1 0 0 0,0 1 0 0 0,-1 0 0 0 0,1 0 0 0 0,-1 0 0 0 0,0 0 0 0 0,-3-4 0 0 0,5 7 0 0 0,0 0 0 0 0,-1-1 0 0 0,1 1 0 0 0,0 0 0 0 0,-1-1 0 0 0,1 1 0 0 0,0 0 0 0 0,-1 0 0 0 0,1-1 0 0 0,-1 1 0 0 0,1 0 0 0 0,0 0 0 0 0,-1 0 0 0 0,1 0 0 0 0,-1 0 0 0 0,1-1 0 0 0,-1 1 0 0 0,1 0 0 0 0,-1 0 0 0 0,1 0 0 0 0,-1 0 0 0 0,1 0 0 0 0,0 0 0 0 0,-1 1 0 0 0,0-1 0 0 0,0 0 0 0 0,0 1 0 0 0,0 0 0 0 0,0 0 0 0 0,0-1 0 0 0,0 1 0 0 0,0 0 0 0 0,0 0 0 0 0,1 0 0 0 0,-1 0 0 0 0,0 0 0 0 0,1 0 0 0 0,-1 0 0 0 0,0 0 0 0 0,0 2 0 0 0,-3 7 0 0 0,0 0 0 0 0,0 1 0 0 0,1 0 0 0 0,0-1 0 0 0,1 1 0 0 0,0 0 0 0 0,1 0 0 0 0,0 13 0 0 0,1-5 0 0 0,1-1 0 0 0,1 1 0 0 0,8 34 0 0 0,-8-44 0 0 0,1 0 0 0 0,0-1 0 0 0,0 1 0 0 0,1-1 0 0 0,8 13 0 0 0,-12-21 0 0 0,0 0 0 0 0,0 0 0 0 0,0 1 0 0 0,0-1 0 0 0,0 0 0 0 0,0 0 0 0 0,1 0 0 0 0,-1 1 0 0 0,0-1 0 0 0,0 0 0 0 0,0 0 0 0 0,1 0 0 0 0,-1 0 0 0 0,0 1 0 0 0,0-1 0 0 0,0 0 0 0 0,1 0 0 0 0,-1 0 0 0 0,0 0 0 0 0,0 0 0 0 0,1 0 0 0 0,-1 0 0 0 0,0 0 0 0 0,0 0 0 0 0,1 0 0 0 0,-1 0 0 0 0,0 0 0 0 0,0 0 0 0 0,1 0 0 0 0,-1 0 0 0 0,0 0 0 0 0,0 0 0 0 0,1 0 0 0 0,-1 0 0 0 0,0 0 0 0 0,1 0 0 0 0,8-10 0 0 0,4-16 0 0 0,-6 8 0 0 0,-2 0 0 0 0,0 0 0 0 0,-1-1 0 0 0,-1 0 0 0 0,0 0 0 0 0,-2 1 0 0 0,0-1 0 0 0,-1 0 0 0 0,-1 0 0 0 0,-1 0 0 0 0,0 0 0 0 0,-2 0 0 0 0,-8-27 0 0 0,10 41 0 0 0,0 0 0 0 0,0 0 0 0 0,-1 0 0 0 0,0 0 0 0 0,0 1 0 0 0,0-1 0 0 0,0 1 0 0 0,-1 0 0 0 0,0 0 0 0 0,-5-4 0 0 0,-12-5 0 0 0,21 13 0 0 0,0-1 0 0 0,0 1 0 0 0,-1 0 0 0 0,1 0 0 0 0,0 0 0 0 0,-1 0 0 0 0,1 0 0 0 0,0 0 0 0 0,0 0 0 0 0,-1 0 0 0 0,1 0 0 0 0,0 0 0 0 0,-1 0 0 0 0,1 0 0 0 0,0 0 0 0 0,0 1 0 0 0,-1-1 0 0 0,1 0 0 0 0,0 0 0 0 0,0 0 0 0 0,-1 0 0 0 0,1 0 0 0 0,0 1 0 0 0,0-1 0 0 0,-1 0 0 0 0,1 0 0 0 0,0 0 0 0 0,0 1 0 0 0,0-1 0 0 0,0 0 0 0 0,-1 0 0 0 0,1 1 0 0 0,0-1 0 0 0,0 2 0 0 0,-1-1 0 0 0,1 1 0 0 0,0-1 0 0 0,0 1 0 0 0,0 0 0 0 0,0-1 0 0 0,0 1 0 0 0,0 0 0 0 0,1 2 0 0 0,-1-3 0 0 0,4 25 0 0 0,1 0 0 0 0,2 0 0 0 0,11 30 0 0 0,-18-56 0 0 0,14 30 0 0 0,-13-29 0 0 0,-1 0 0 0 0,1 0 0 0 0,-1 0 0 0 0,1 0 0 0 0,-1-1 0 0 0,1 1 0 0 0,-1 0 0 0 0,1 0 0 0 0,0-1 0 0 0,-1 1 0 0 0,1 0 0 0 0,0-1 0 0 0,0 1 0 0 0,0-1 0 0 0,-1 1 0 0 0,1-1 0 0 0,0 1 0 0 0,0-1 0 0 0,0 1 0 0 0,0-1 0 0 0,0 0 0 0 0,0 1 0 0 0,0-1 0 0 0,0 0 0 0 0,0 0 0 0 0,0 0 0 0 0,1 0 0 0 0,-1-1 0 0 0,0 1 0 0 0,0-1 0 0 0,0 1 0 0 0,0-1 0 0 0,0 0 0 0 0,0 0 0 0 0,0 0 0 0 0,0 1 0 0 0,-1-1 0 0 0,1 0 0 0 0,0 0 0 0 0,-1 0 0 0 0,1 0 0 0 0,-1 0 0 0 0,1 0 0 0 0,-1 0 0 0 0,1-1 0 0 0,-1 1 0 0 0,0 0 0 0 0,0 0 0 0 0,1 0 0 0 0,-1-2 0 0 0,2-29 0 0 0,-2 30 0 0 0,-1-21 0 0 0,-1-1 0 0 0,-1 0 0 0 0,-1 1 0 0 0,-2-1 0 0 0,0 1 0 0 0,-1 1 0 0 0,-1-1 0 0 0,-18-33 0 0 0,16 43 0 0 0,9 13 0 0 0,1 0 0 0 0,0 0 0 0 0,-1 0 0 0 0,1 0 0 0 0,0 0 1 0 0,-1 0-1 0 0,1 0 0 0 0,0 0 0 0 0,0 0 0 0 0,-1 0 0 0 0,1 0 0 0 0,0 0 0 0 0,-1 0 0 0 0,1 0 1 0 0,0 1-1 0 0,0-1 0 0 0,-1 0 0 0 0,1 0 0 0 0,0 0 0 0 0,0 0 0 0 0,-1 0 0 0 0,1 1 0 0 0,0-1 1 0 0,0 0-1 0 0,0 0 0 0 0,-1 1 0 0 0,1-1 0 0 0,0 0 0 0 0,0 0 0 0 0,-1 1 0 0 0,0 2 1 0 0,0-1 0 0 0,0 1-1 0 0,0 0 1 0 0,0 0 0 0 0,1 0-1 0 0,-1 0 1 0 0,1 0 0 0 0,-1 5-1 0 0,1 15 1 0 0,1-1 0 0 0,0 1 0 0 0,2-1-1 0 0,0 0 1 0 0,2 1 0 0 0,0-1 0 0 0,2-1-1 0 0,9 23 1 0 0,-12-38-1 0 0,-3-9 0 0 0,-2-8 0 0 0,1 11 0 0 0,-5-11 9 0 0,0 1 0 0 0,-1-1 0 0 0,0 1 1 0 0,0 0-1 0 0,-1 0 0 0 0,-15-15 0 0 0,31 51-2 0 0,-4-10-6 0 0,8 15-1 0 0,-8-17 0 0 0,1 0 0 0 0,0-1 0 0 0,0 1 0 0 0,2-2 0 0 0,8 14 0 0 0,-4-17 0 0 0,-12-9 0 0 0,1 0 0 0 0,-1 0 0 0 0,0 0 0 0 0,0 0 0 0 0,0 0 0 0 0,0 0 0 0 0,1 0 0 0 0,-1 0 0 0 0,0-1 0 0 0,0 1 0 0 0,0 0 0 0 0,0 0 0 0 0,1 0 0 0 0,-1 0 0 0 0,0 0 0 0 0,0 0 0 0 0,0-1 0 0 0,0 1-1 0 0,0 0 1 0 0,0 0 0 0 0,0 0 0 0 0,0-1 0 0 0,1 1 0 0 0,-1 0 0 0 0,0 0 0 0 0,0 0 0 0 0,0 0 0 0 0,0-1 0 0 0,0 1 0 0 0,0 0 0 0 0,0 0 0 0 0,0 0 0 0 0,0-1 0 0 0,0 1 0 0 0,0 0 0 0 0,0 0 0 0 0,-1-1 0 0 0,1-2 1 0 0,0 0-1 0 0,-1 0 0 0 0,0 1 1 0 0,0-1-1 0 0,1 0 1 0 0,-2 0-1 0 0,1 0 0 0 0,-2-2 1 0 0,-59-82 1095 0 0,62 86-1104 0 0,0 1 1 0 0,0-1 0 0 0,0 0-1 0 0,0 1 1 0 0,0-1 0 0 0,0 1 0 0 0,0-1-1 0 0,1 0 1 0 0,-1 1 0 0 0,0-1-1 0 0,0 1 1 0 0,0-1 0 0 0,1 1 0 0 0,-1-1-1 0 0,0 1 1 0 0,1-1 0 0 0,-1 1-1 0 0,0-1 1 0 0,1 1 0 0 0,-1-1 0 0 0,1 1-1 0 0,-1-1 1 0 0,1 1 0 0 0,-1 0-1 0 0,1-1 1 0 0,-1 1 0 0 0,1 0 0 0 0,-1-1-1 0 0,1 1 1 0 0,-1 0 0 0 0,1 0-1 0 0,0 0 1 0 0,0-1 0 0 0,20-7-107 0 0,-7 6 64 0 0,-1 1 1 0 0,1 0-1 0 0,23 3 0 0 0,18-1-39 0 0,24-3 1645 0 0,0 3-1 0 0,124 19 1 0 0,-76-9-3538 0 0,169-6-1 0 0,-178-6 2755 0 0,30 10 3562 0 0,67-13-7890 0 0,-226-8 3656 0 0,-14-9-218 0 0,-2 2-1 0 0,0 0 1 0 0,-1 2-1 0 0,0 1 1 0 0,-1 1-1 0 0,-1 2 1 0 0,-1 1-1 0 0,-61-16 1 0 0,31 15 437 0 0,-78-8 0 0 0,109 18 190 0 0,-1 2-1 0 0,1 1 0 0 0,-1 1 0 0 0,-54 10 1 0 0,72-9-533 0 0,1 0 1 0 0,-21-2-1 0 0,31 0 11 0 0,1 0-14 0 0,6 2 68 0 0,36 13-436 0 0,2-2 0 0 0,0-2 0 0 0,83 10-1 0 0,-65-12-323 0 0,-58-9 696 0 0,33 6-98 0 0,39 1 0 0 0,-213-8 271 0 0,-71-5 1116 0 0,-52-2-1763 0 0,400 8 2924 0 0,-138 0-2459 0 0,-7 0-33 0 0,-27 0-540 0 0,1 1-1 0 0,-1 1 0 0 0,-59 12 1 0 0,-56 19 659 0 0,146-32-169 0 0,1-1 31 0 0,1 0 1 0 0,-1 0-1 0 0,0 1 0 0 0,0-1 1 0 0,1 0-1 0 0,-1 0 1 0 0,0 0-1 0 0,0 0 0 0 0,1 0 1 0 0,-1 0-1 0 0,0 0 0 0 0,0 0 1 0 0,1 0-1 0 0,-1 0 0 0 0,0-1 1 0 0,-1 1-1 0 0,-6-15 88 0 0,-6 5 377 0 0,0 0 0 0 0,0 1 0 0 0,-1 1 1 0 0,0 1-1 0 0,-1 0 0 0 0,0 1 0 0 0,0 0 0 0 0,-18-3 0 0 0,10 2 346 0 0,0-1-1 0 0,-34-17 0 0 0,53 22-785 0 0,-1 0 0 0 0,1 0 0 0 0,0-1 0 0 0,1 0 0 0 0,-1 0 0 0 0,1 0 0 0 0,-1 0 0 0 0,-3-6 0 0 0,9 18-263 0 0,1 1 169 0 0,0 0 0 0 0,0 0 0 0 0,1 0 0 0 0,0-1 0 0 0,0 1 0 0 0,1-1 0 0 0,6 11 0 0 0,10 23-1135 0 0,-17-36 972 0 0,-1-1 1 0 0,1 1-1 0 0,0-1 0 0 0,0 0 1 0 0,1 0-1 0 0,6 7 1 0 0,-19-38 501 0 0,8 25-104 0 0,1 0 0 0 0,0 0 0 0 0,0 0 1 0 0,-1 0-1 0 0,1 0 0 0 0,-1 0 1 0 0,1 1-1 0 0,-1-1 0 0 0,1 0 0 0 0,-1 0 1 0 0,1 1-1 0 0,-1-1 0 0 0,0 0 1 0 0,1 1-1 0 0,-1-1 0 0 0,0 0 0 0 0,0 1 1 0 0,1-1-1 0 0,-1 1 0 0 0,0-1 0 0 0,0 1 1 0 0,0 0-1 0 0,0-1 0 0 0,0 1 1 0 0,-1 0-1 0 0,1 3-20 0 0,1 1 1 0 0,0 0-1 0 0,-1 0 1 0 0,2 0-1 0 0,-1 0 1 0 0,1 5-1 0 0,0-3-63 0 0,4 20-726 0 0,-5-24 623 0 0,0-1 1 0 0,1 1 0 0 0,-1-1-1 0 0,1 0 1 0 0,-1 1-1 0 0,1-1 1 0 0,-1 0-1 0 0,1 0 1 0 0,0 1-1 0 0,0-1 1 0 0,-1 0 0 0 0,1 0-1 0 0,0 0 1 0 0,2 2-1 0 0,-2-9-608 0 0,0 4 817 0 0,-1 1 0 0 0,0 0-1 0 0,0-1 1 0 0,0 1 0 0 0,0-1 0 0 0,0 1-1 0 0,0 0 1 0 0,-1-1 0 0 0,1 1 0 0 0,0 0-1 0 0,-1 0 1 0 0,1-1 0 0 0,-1 1 0 0 0,1 0-1 0 0,-1 0 1 0 0,1-1 0 0 0,-3-1 0 0 0,-4 20 697 0 0,-17 74-746 0 0,24-89-142 0 0,0-1 0 0 0,0 1 0 0 0,0-1 0 0 0,0 1 0 0 0,0-1 0 0 0,1 1 0 0 0,-1-1 0 0 0,0 1 0 0 0,1-1 0 0 0,-1 0 0 0 0,1 1 0 0 0,-1-1 0 0 0,1 1 0 0 0,0-1 0 0 0,-1 0 0 0 0,1 1 0 0 0,0-1 0 0 0,0 0 0 0 0,0 0 0 0 0,2 2-1 0 0,7 12 134 0 0,3 18-183 0 0,6 14-728 0 0,-19-47 859 0 0,0 1 0 0 0,1-1 1 0 0,-1 0-1 0 0,0 1 0 0 0,0-1 0 0 0,1 1 0 0 0,-1-1 0 0 0,0 1 0 0 0,1-1 0 0 0,-1 0 0 0 0,0 1 0 0 0,1-1 0 0 0,-1 0 1 0 0,1 1-1 0 0,-1-1 0 0 0,1 0 0 0 0,-1 1 0 0 0,0-1 0 0 0,1 0 0 0 0,-1 0 0 0 0,1 0 0 0 0,-1 0 0 0 0,1 1 1 0 0,-1-1-1 0 0,1 0 0 0 0,-1 0 0 0 0,1 0 0 0 0,0 0 0 0 0,-1 0 0 0 0,1 0 0 0 0,-1 0 0 0 0,1 0 0 0 0,-1 0 0 0 0,1-1 1 0 0,-1 1-1 0 0,1 0 0 0 0,-1 0 0 0 0,1 0 0 0 0,-1 0 0 0 0,1-1 0 0 0,-1 1 0 0 0,0 0 0 0 0,1-1 0 0 0,-1 1 0 0 0,1 0 1 0 0,-1-1-1 0 0,0 1 0 0 0,1 0 0 0 0,-1-1 0 0 0,0 1 0 0 0,1-1 0 0 0,-1 1 0 0 0,0-1 0 0 0,0 1 0 0 0,1-1 1 0 0,-1 1-1 0 0,0-1 0 0 0,0 0 0 0 0,17-36 421 0 0,-14 29 43 0 0,-2 4-184 0 0,0 0 0 0 0,0 0 0 0 0,0 0 0 0 0,0 0 0 0 0,-1-1 0 0 0,0 1 0 0 0,0-7 0 0 0,0 8-207 0 0,38-12-212 0 0,70-45-398 0 0,-101 57 542 0 0,-2 1 2 0 0,-1 0 1 0 0,1-1-1 0 0,-1 1 0 0 0,0-1 0 0 0,5-3 0 0 0,-9 5 4 0 0,1 1 0 0 0,-1-1 0 0 0,1 1 0 0 0,-1-1-1 0 0,1 1 1 0 0,-1-1 0 0 0,0 0 0 0 0,1 1 0 0 0,-1-1 0 0 0,0 1 0 0 0,1-1 0 0 0,-1 0 0 0 0,0 1-1 0 0,0-1 1 0 0,1 0 0 0 0,-1 1 0 0 0,0-1 0 0 0,0 0 0 0 0,0 1 0 0 0,0-1 0 0 0,0 0 0 0 0,0 0-1 0 0,0 1 1 0 0,0-1 0 0 0,-1 0 0 0 0,1 1 0 0 0,0-1 0 0 0,0 0 0 0 0,0 1 0 0 0,-1-1 0 0 0,1 1 0 0 0,0-1-1 0 0,-1 0 1 0 0,1 1 0 0 0,0-1 0 0 0,-1 1 0 0 0,1-1 0 0 0,-1 1 0 0 0,1-1 0 0 0,-1 1 0 0 0,1-1-1 0 0,-1 1 1 0 0,-1-1 0 0 0,-3-3 147 0 0,0 0-1 0 0,-1 0 1 0 0,1 0-1 0 0,-11-4 1 0 0,15 7-112 0 0,0 1 0 0 0,0-1 0 0 0,0 0 0 0 0,0 1 1 0 0,0 0-1 0 0,0-1 0 0 0,0 1 0 0 0,-1 0 1 0 0,1-1-1 0 0,0 1 0 0 0,0 0 0 0 0,0 0 0 0 0,-1 0 1 0 0,1 0-1 0 0,0 0 0 0 0,0 0 0 0 0,-1 1 1 0 0,1-1-1 0 0,0 0 0 0 0,0 1 0 0 0,0-1 0 0 0,0 0 1 0 0,0 1-1 0 0,-1 0 0 0 0,1-1 0 0 0,0 1 0 0 0,0-1 1 0 0,0 1-1 0 0,0 0 0 0 0,1 0 0 0 0,-1 0 1 0 0,-1 1-1 0 0,2-2-62 0 0,0 0 1 0 0,-1 1-1 0 0,1-1 1 0 0,0 1-1 0 0,0-1 1 0 0,0 1-1 0 0,0-1 1 0 0,0 1-1 0 0,0-1 1 0 0,0 1-1 0 0,0-1 1 0 0,0 0-1 0 0,0 1 1 0 0,0-1-1 0 0,0 1 1 0 0,0-1-1 0 0,0 1 1 0 0,0-1-1 0 0,0 1 1 0 0,0-1-1 0 0,1 1 1 0 0,-1-1-1 0 0,0 0 1 0 0,0 1-1 0 0,1-1 1 0 0,-1 1-1 0 0,0-1 1 0 0,0 0-1 0 0,1 1 1 0 0,-1-1-1 0 0,0 0 1 0 0,1 1-1 0 0,-1-1 1 0 0,1 0-1 0 0,-1 0 1 0 0,0 1-1 0 0,1-1 1 0 0,-1 0-1 0 0,1 0 1 0 0,-1 0-1 0 0,1 1 1 0 0,-1-1-1 0 0,1 0 1 0 0,-1 0-1 0 0,1 0 1 0 0,-1 0-1 0 0,0 0 1 0 0,1 0-1 0 0,-1 0 1 0 0,2 0-1 0 0,26 1-936 0 0,-24-2 933 0 0,1 0 0 0 0,-1-1-1 0 0,1 1 1 0 0,-1-1 0 0 0,1 0 0 0 0,-1 0 0 0 0,0-1-1 0 0,0 0 1 0 0,0 1 0 0 0,0-1 0 0 0,-1 0-1 0 0,6-6 1 0 0,-7 7 24 0 0,0 0 0 0 0,0 0-1 0 0,0-1 1 0 0,0 1 0 0 0,-1-1 0 0 0,1 0-1 0 0,-1 1 1 0 0,1-1 0 0 0,-1 0 0 0 0,0 0 0 0 0,0 0-1 0 0,0 0 1 0 0,0 0 0 0 0,-1 0 0 0 0,1 0-1 0 0,-1 0 1 0 0,0 0 0 0 0,0 0 0 0 0,0 0-1 0 0,-1-5 1 0 0,1 7 5 0 0,0 0-1 0 0,0 0 0 0 0,-1 0 1 0 0,1 1-1 0 0,0-1 1 0 0,0 0-1 0 0,-1 1 0 0 0,1-1 1 0 0,0 0-1 0 0,-1 0 1 0 0,1 1-1 0 0,-1-1 0 0 0,1 1 1 0 0,-1-1-1 0 0,1 0 1 0 0,-1 1-1 0 0,1-1 0 0 0,-1 1 1 0 0,0-1-1 0 0,1 1 1 0 0,-1 0-1 0 0,0-1 0 0 0,1 1 1 0 0,-1 0-1 0 0,0-1 1 0 0,-1 1-1 0 0,1 0 21 0 0,-1 0 0 0 0,1 0 0 0 0,-1 0 0 0 0,1 0 0 0 0,-1 0 0 0 0,1 1 0 0 0,-1-1 0 0 0,1 1 0 0 0,-1-1 0 0 0,1 1 0 0 0,0-1 0 0 0,-3 3 0 0 0,-2 0 95 0 0,1 1 0 0 0,0 0 1 0 0,0 0-1 0 0,0 1 0 0 0,-6 6 1 0 0,4-1-116 0 0,1 0-1 0 0,0 0 1 0 0,0 1 0 0 0,1-1 0 0 0,0 1 0 0 0,1 1 0 0 0,0-1 0 0 0,1 1 0 0 0,1-1 0 0 0,-1 1 0 0 0,2 0 0 0 0,0 0 0 0 0,0 0 0 0 0,1 0 0 0 0,1-1 0 0 0,0 1 0 0 0,0 0 0 0 0,1 0 0 0 0,1 0 0 0 0,0-1 0 0 0,0 1 0 0 0,9 18 0 0 0,-10-27-66 0 0,-1 0-1 0 0,1 1 1 0 0,0-1 0 0 0,0 0-1 0 0,0 0 1 0 0,1-1-1 0 0,-1 1 1 0 0,1 0 0 0 0,-1-1-1 0 0,1 1 1 0 0,0-1 0 0 0,0 0-1 0 0,0 0 1 0 0,0 0-1 0 0,0 0 1 0 0,7 2 0 0 0,-6-3 5 0 0,1 0 0 0 0,0-1 0 0 0,-1 1 0 0 0,1-1 0 0 0,-1 0 0 0 0,1 0 0 0 0,-1 0 0 0 0,1 0 1 0 0,0-1-1 0 0,-1 0 0 0 0,8-2 0 0 0,4-4 81 0 0,0 0 0 0 0,0 0 0 0 0,-1-2 0 0 0,0 0 0 0 0,23-18 0 0 0,-30 22 424 0 0,-1-1-1 0 0,1-1 0 0 0,-1 0 0 0 0,0 0 1 0 0,-1 0-1 0 0,11-16 0 0 0,-14 18-380 0 0,0-1 0 0 0,-1 1-1 0 0,0-1 1 0 0,0 1 0 0 0,0-1 0 0 0,-1 0-1 0 0,1 1 1 0 0,-1-1 0 0 0,-1 0 0 0 0,1 0-1 0 0,-1 0 1 0 0,-1-8 0 0 0,1 6-359 0 0,-1 1 0 0 0,0 0 0 0 0,0 0 0 0 0,0 0 1 0 0,-1 0-1 0 0,0 0 0 0 0,-5-10 0 0 0,7 17 269 0 0,0 0 0 0 0,0-1 0 0 0,0 1 1 0 0,-1 0-1 0 0,1 0 0 0 0,0-1 0 0 0,0 1 0 0 0,-1 0 0 0 0,1 0 0 0 0,0-1 0 0 0,0 1 0 0 0,-1 0 0 0 0,1 0 0 0 0,0 0 1 0 0,-1-1-1 0 0,1 1 0 0 0,0 0 0 0 0,-1 0 0 0 0,1 0 0 0 0,0 0 0 0 0,-1 0 0 0 0,1 0 0 0 0,0 0 0 0 0,-1 0 1 0 0,1 0-1 0 0,0 0 0 0 0,-1 0 0 0 0,1 0 0 0 0,-1 0 0 0 0,1 0 0 0 0,0 0 0 0 0,-1 0 0 0 0,1 0 0 0 0,0 0 0 0 0,-1 0 1 0 0,1 1-1 0 0,0-1 0 0 0,-1 0 0 0 0,1 0 0 0 0,0 0 0 0 0,0 1 0 0 0,-1-1 0 0 0,1 0 0 0 0,0 0 0 0 0,0 1 0 0 0,-1-1 1 0 0,0 2 3 0 0,0-1 0 0 0,0 0 1 0 0,0 0-1 0 0,0 1 1 0 0,0-1-1 0 0,0 0 1 0 0,1 1-1 0 0,-1-1 1 0 0,0 1-1 0 0,0 2 1 0 0,0 1 11 0 0,0 1 0 0 0,1-1 1 0 0,-1 1-1 0 0,1 0 0 0 0,1-1 1 0 0,-1 1-1 0 0,1 0 0 0 0,0-1 1 0 0,0 1-1 0 0,3 8 0 0 0,-3-12 22 0 0,0 1 0 0 0,0 0-1 0 0,1 0 1 0 0,-1-1-1 0 0,1 1 1 0 0,0-1-1 0 0,-1 1 1 0 0,1-1-1 0 0,0 0 1 0 0,0 0-1 0 0,1 0 1 0 0,-1 0-1 0 0,0 0 1 0 0,1-1-1 0 0,-1 1 1 0 0,1 0-1 0 0,0-1 1 0 0,-1 0-1 0 0,1 0 1 0 0,0 0-1 0 0,0 0 1 0 0,4 1-1 0 0,3-1 25 0 0,1 0 0 0 0,0 0 1 0 0,0-1-1 0 0,-1 0 0 0 0,1-1 0 0 0,0 0 0 0 0,0-1 0 0 0,-1 0 0 0 0,1 0 0 0 0,-1-1 0 0 0,0-1 0 0 0,18-8 1 0 0,-27 11-16 0 0,0 0 0 0 0,0 0 0 0 0,-1 0 0 0 0,1 1 0 0 0,0-1 1 0 0,-1 0-1 0 0,1 0 0 0 0,0 0 0 0 0,-1 0 0 0 0,0-1 0 0 0,1 1 1 0 0,-1 0-1 0 0,1 0 0 0 0,-1 0 0 0 0,0 0 0 0 0,0 0 0 0 0,0 0 1 0 0,0-1-1 0 0,0 1 0 0 0,0 0 0 0 0,0 0 0 0 0,0 0 0 0 0,0 0 0 0 0,0 0 1 0 0,-1-1-1 0 0,1 1 0 0 0,-1 0 0 0 0,1 0 0 0 0,0 0 0 0 0,-1 0 1 0 0,0 0-1 0 0,1 0 0 0 0,-1 0 0 0 0,0 0 0 0 0,1 0 0 0 0,-1 1 1 0 0,0-1-1 0 0,0 0 0 0 0,-1-1 0 0 0,1 2-8 0 0,1 0 0 0 0,-1 0 0 0 0,0 0-1 0 0,1 1 1 0 0,-1-1 0 0 0,1 0 0 0 0,-1 0 0 0 0,1 1 0 0 0,-1-1-1 0 0,1 0 1 0 0,-1 0 0 0 0,1 1 0 0 0,-1-1 0 0 0,1 1 0 0 0,-1-1-1 0 0,1 0 1 0 0,0 1 0 0 0,-1-1 0 0 0,1 1 0 0 0,0-1-1 0 0,-1 1 1 0 0,1-1 0 0 0,0 1 0 0 0,0-1 0 0 0,-1 1 0 0 0,1 0-1 0 0,-9 17 9 0 0,7-12-18 0 0,1 0 1 0 0,-1 0-1 0 0,1 0 0 0 0,0 0 1 0 0,1 0-1 0 0,-1 0 1 0 0,1 0-1 0 0,1 10 0 0 0,-1-15-64 0 0,1 1-1 0 0,-1-1 0 0 0,0 1 1 0 0,0-1-1 0 0,1 1 0 0 0,-1-1 1 0 0,1 1-1 0 0,-1-1 0 0 0,1 0 1 0 0,0 1-1 0 0,-1-1 0 0 0,1 0 1 0 0,0 1-1 0 0,0-1 0 0 0,0 0 1 0 0,0 0-1 0 0,0 0 0 0 0,0 0 1 0 0,0 0-1 0 0,1 0 0 0 0,-1 0 1 0 0,0 0-1 0 0,0 0 0 0 0,1 0 1 0 0,-1-1-1 0 0,1 1 0 0 0,-1-1 1 0 0,0 1-1 0 0,1-1 0 0 0,-1 1 1 0 0,1-1-1 0 0,-1 0 0 0 0,1 0 1 0 0,0 0-1 0 0,-1 0 0 0 0,1 0 1 0 0,-1 0-1 0 0,3 0 0 0 0,2-1-91 0 0,0-1-1 0 0,0 1 0 0 0,-1-1 1 0 0,1 0-1 0 0,-1 0 1 0 0,1 0-1 0 0,-1-1 1 0 0,0 0-1 0 0,0 0 0 0 0,0 0 1 0 0,6-6-1 0 0,-9 7 143 0 0,0 0 1 0 0,0 0-1 0 0,0 0 0 0 0,0 0 1 0 0,-1 0-1 0 0,1 0 0 0 0,-1 0 1 0 0,0-1-1 0 0,0 1 0 0 0,1-1 0 0 0,-1 1 1 0 0,-1 0-1 0 0,1-1 0 0 0,0 0 1 0 0,-1 1-1 0 0,1-1 0 0 0,-1 1 1 0 0,0-1-1 0 0,0 0 0 0 0,0 1 0 0 0,0-1 1 0 0,0 0-1 0 0,0 1 0 0 0,-1-1 1 0 0,1 1-1 0 0,-3-5 0 0 0,-16-34 1057 0 0,18 40-937 0 0,0 0 1 0 0,0 0-1 0 0,1 0 1 0 0,-1 0 0 0 0,-1-1 113 0 0,1 1-114 0 0,0 0 1 0 0,0 1 0 0 0,0-1-1 0 0,0 0 1 0 0,0 0-1 0 0,0 1 1 0 0,-2-1 0 0 0,2 1-49 0 0,1 0 1 0 0,-1 0-1 0 0,0 0 1 0 0,1 0-1 0 0,-1 0 1 0 0,0 0-1 0 0,1 1 1 0 0,-1-1 0 0 0,0 0-1 0 0,-4 5 656 0 0,4-5-655 0 0,1 1-1 0 0,-1-1 1 0 0,1 1-1 0 0,0-1 1 0 0,0 1-1 0 0,-1 0 1 0 0,1-1-1 0 0,0 1 1 0 0,0 0-1 0 0,-3 7-18 0 0,0 0 0 0 0,1 1-1 0 0,0-1 1 0 0,1 0-1 0 0,0 1 1 0 0,0-1 0 0 0,1 1-1 0 0,0-1 1 0 0,0 1-1 0 0,1-1 1 0 0,0 1 0 0 0,5 15-1 0 0,-3-12-360 0 0,0 0-1 0 0,1-1 0 0 0,1 1 0 0 0,0-1 1 0 0,1 0-1 0 0,0 0 0 0 0,0 0 1 0 0,12 14-1 0 0,-14-21 205 0 0,0 0 0 0 0,0 0 0 0 0,1 0 1 0 0,-1-1-1 0 0,1 1 0 0 0,0-1 0 0 0,0 0 1 0 0,0-1-1 0 0,0 1 0 0 0,0-1 0 0 0,1 0 0 0 0,-1 0 1 0 0,1-1-1 0 0,-1 0 0 0 0,1 0 0 0 0,0 0 0 0 0,-1 0 1 0 0,1-1-1 0 0,0 0 0 0 0,-1 0 0 0 0,1-1 1 0 0,0 1-1 0 0,7-3 0 0 0,2-1 29 0 0,0-1-1 0 0,0 0 1 0 0,-1-1 0 0 0,1 0-1 0 0,-2-1 1 0 0,1-1 0 0 0,18-14 0 0 0,8-17 2189 0 0,-40 39-2077 0 0,1 0 0 0 0,-1 0 0 0 0,1 0 0 0 0,0 0 0 0 0,-1 0 1 0 0,1-1-1 0 0,-1 1 0 0 0,1 0 0 0 0,0 1 0 0 0,-1-1 0 0 0,1 0 0 0 0,-1 0 1 0 0,1 0-1 0 0,-1 0 0 0 0,1 0 0 0 0,0 1 0 0 0,-1-1 0 0 0,1 0 1 0 0,-1 0-1 0 0,1 1 0 0 0,-1-1 0 0 0,1 0 0 0 0,-1 1 0 0 0,0-1 1 0 0,1 0-1 0 0,-1 1 0 0 0,1-1 0 0 0,-1 1 0 0 0,0-1 0 0 0,1 1 0 0 0,-1 0 1 0 0,1 0-33 0 0,0 0 0 0 0,0 0 0 0 0,0 0 0 0 0,0 0 0 0 0,0-1 0 0 0,0 1 0 0 0,0 0 0 0 0,0-1 0 0 0,1 1 0 0 0,-1 0 0 0 0,0-1 0 0 0,0 1 0 0 0,1-1 0 0 0,-1 0 0 0 0,0 1 0 0 0,3-1 0 0 0,9-3 325 0 0,1-1 0 0 0,-1-1 0 0 0,0 0 0 0 0,0 0 0 0 0,-1-1 1 0 0,0-1-1 0 0,0 0 0 0 0,0-1 0 0 0,-1 0 0 0 0,0-1 0 0 0,-1 0 1 0 0,1 0-1 0 0,-2-1 0 0 0,16-21 0 0 0,-25 31-338 0 0,1 0-1 0 0,-1 1 1 0 0,0-1 0 0 0,1 0 0 0 0,-1 0-1 0 0,0 0 1 0 0,1 1 0 0 0,-1-1-1 0 0,0 0 1 0 0,1 0 0 0 0,-1 1 0 0 0,0-1-1 0 0,0 0 1 0 0,1 0 0 0 0,-1 1-1 0 0,0-1 1 0 0,0 0 0 0 0,0 1-1 0 0,1-1 1 0 0,-1 0 0 0 0,0 1 0 0 0,0-1-1 0 0,0 1 1 0 0,0-1 0 0 0,0 0-1 0 0,0 1 1 0 0,0-1 0 0 0,0 0 0 0 0,0 1-1 0 0,0-1 1 0 0,0 1 0 0 0,0-1-1 0 0,0 0 1 0 0,0 1 0 0 0,5 25-382 0 0,-4-20 199 0 0,0 6-153 0 0,-1-10 280 0 0,0-1 1 0 0,0 1 0 0 0,0 0 0 0 0,0 0 0 0 0,1 0-1 0 0,-1-1 1 0 0,0 1 0 0 0,1 0 0 0 0,0 0-1 0 0,-1-1 1 0 0,1 1 0 0 0,0 0 0 0 0,0-1 0 0 0,0 1-1 0 0,0-1 1 0 0,0 1 0 0 0,1 1 0 0 0,2-4 22 0 0,-1 0 0 0 0,0 0 0 0 0,0 0 0 0 0,0 0 0 0 0,0-1 0 0 0,0 1 0 0 0,0-1 0 0 0,0 0 0 0 0,-1 0 0 0 0,4-2-1 0 0,6-8 168 0 0,-12 11-109 0 0,1 1-1 0 0,-1-1 1 0 0,0 1-1 0 0,1-1 1 0 0,-1 0-1 0 0,1 1 1 0 0,-1-1-1 0 0,1 1 1 0 0,-1-1-1 0 0,1 1 1 0 0,-1-1-1 0 0,1 1 1 0 0,-1 0-1 0 0,1-1 0 0 0,-1 1 1 0 0,1 0-1 0 0,0-1 1 0 0,-1 1-1 0 0,1 0 1 0 0,0 0-1 0 0,-1-1 1 0 0,1 1-1 0 0,0 0 1 0 0,0 0-1 0 0,-1 0 1 0 0,1 0-1 0 0,0 0 1 0 0,-1 0-1 0 0,1 0 1 0 0,0 0-1 0 0,0 0 1 0 0,-1 1-1 0 0,1-1 1 0 0,0 0-1 0 0,-1 0 1 0 0,1 1-1 0 0,-1-1 1 0 0,1 0-1 0 0,0 1 1 0 0,-1-1-1 0 0,1 0 1 0 0,-1 1-1 0 0,1 0 1 0 0,9 5-387 0 0,-1 0 1 0 0,1 0-1 0 0,-1-1 1 0 0,1-1 0 0 0,18 6-1 0 0,-24-9 243 0 0,1 0-1 0 0,-1 0 0 0 0,1 0 0 0 0,-1-1 1 0 0,1 0-1 0 0,-1 0 0 0 0,1 0 1 0 0,-1-1-1 0 0,1 1 0 0 0,-1-1 1 0 0,0 0-1 0 0,1 0 0 0 0,-1-1 1 0 0,0 1-1 0 0,0-1 0 0 0,7-4 1 0 0,-6 4 135 0 0,0-1 1 0 0,-1 0-1 0 0,1 0 1 0 0,-1-1-1 0 0,0 1 0 0 0,7-8 1 0 0,-10 9 248 0 0,1-1 1 0 0,-1 1-1 0 0,1-1 1 0 0,-1 0-1 0 0,0 0 0 0 0,0 1 1 0 0,-1-1-1 0 0,1 0 1 0 0,0 0-1 0 0,-1 0 1 0 0,0 0-1 0 0,0 0 0 0 0,0-5 665 0 0,1 33-1275 0 0,-1-25 329 0 0,1 1 1 0 0,-1-1-1 0 0,0 0 0 0 0,1 1 0 0 0,-1-1 1 0 0,1 0-1 0 0,-1 0 0 0 0,1 1 0 0 0,-1-1 1 0 0,1 0-1 0 0,-1 0 0 0 0,1 0 0 0 0,-1 0 1 0 0,1 1-1 0 0,-1-1 0 0 0,1 0 0 0 0,-1 0 1 0 0,1 0-1 0 0,-1 0 0 0 0,1 0 0 0 0,-1 0 1 0 0,1-1-1 0 0,-1 1 0 0 0,1 0 0 0 0,-1 0 1 0 0,1 0-1 0 0,-1 0 0 0 0,1 0 0 0 0,-1-1 0 0 0,1 1 1 0 0,-1 0-1 0 0,1-1 0 0 0,-1 1 0 0 0,1 0 1 0 0,-1-1-1 0 0,0 1 0 0 0,1 0 0 0 0,-1-1 1 0 0,0 1-1 0 0,1-1 0 0 0,-1 1 0 0 0,0 0 1 0 0,1-1-1 0 0,-1 1 0 0 0,0-1 0 0 0,0 0 1 0 0,2-1 25 0 0,-1 0 0 0 0,1 0 0 0 0,-1 0 0 0 0,0 0 0 0 0,0 0 0 0 0,0 0 0 0 0,0 0 0 0 0,0-1 0 0 0,1-3 0 0 0,-26-27 2722 0 0,24 33-2690 0 0,0 1 0 0 0,0-1-73 0 0,-1 1 0 0 0,1-1 0 0 0,0 1 0 0 0,-1-1 0 0 0,1 1 0 0 0,0 0 0 0 0,-1-1 0 0 0,1 1 0 0 0,0 0 0 0 0,0-1 0 0 0,0 1 0 0 0,0 0 0 0 0,0-1 0 0 0,0 1 0 0 0,0 0 0 0 0,0-1 0 0 0,0 1 0 0 0,0 0 0 0 0,0-1 0 0 0,0 1 0 0 0,0 0 0 0 0,0-1 0 0 0,1 1 0 0 0,-1 0 0 0 0,0-1 0 0 0,1 1 0 0 0,-1-1 0 0 0,0 1 0 0 0,1-1 0 0 0,-1 1 0 0 0,1 0 0 0 0,-1-1 0 0 0,0 1 0 0 0,1-1 0 0 0,20 9-2432 0 0,-22-12 2598 0 0,0 1 0 0 0,0-1-1 0 0,0 1 1 0 0,0-1 0 0 0,-1 1-1 0 0,1 0 1 0 0,-3-3 0 0 0,-1 0 354 0 0,0 1 1 0 0,0 0 0 0 0,0 0-1 0 0,0 1 1 0 0,-7-4 0 0 0,11 7-431 0 0,0-1 0 0 0,0 1 0 0 0,1-1 0 0 0,-1 0 0 0 0,0 1 0 0 0,0-1 0 0 0,-1 1 0 0 0,1 0 0 0 0,0-1 0 0 0,0 1 0 0 0,0 0 0 0 0,0 0 0 0 0,0 0 0 0 0,0 0 1 0 0,0 0-1 0 0,0 0 0 0 0,0 0 0 0 0,-1 0 0 0 0,1 0 0 0 0,0 0 0 0 0,0 0 0 0 0,0 1 0 0 0,0-1 0 0 0,0 0 0 0 0,0 1 0 0 0,0-1 0 0 0,0 1 0 0 0,0 0 0 0 0,0-1 0 0 0,0 1 0 0 0,0 0 0 0 0,1-1 1 0 0,-1 1-1 0 0,0 0 0 0 0,0 0 0 0 0,0 1 0 0 0,-20-46-4893 0 0,13 37 5215 0 0,0 1 0 0 0,-1 0 0 0 0,-1 1-1 0 0,1 0 1 0 0,0 0 0 0 0,-17-4 0 0 0,26 8-367 0 0,-1 1 1 0 0,0 0-1 0 0,0 0 1 0 0,1 0-1 0 0,-1 0 0 0 0,0 0 1 0 0,0 0-1 0 0,1 0 1 0 0,-1 0-1 0 0,0 1 1 0 0,0-1-1 0 0,1 0 1 0 0,-1 0-1 0 0,0 1 0 0 0,1-1 1 0 0,-1 0-1 0 0,0 1 1 0 0,1-1-1 0 0,-1 0 1 0 0,0 1-1 0 0,1-1 1 0 0,-1 1-1 0 0,1-1 0 0 0,-1 1 1 0 0,1-1-1 0 0,-1 1 1 0 0,1 0-1 0 0,-1-1 1 0 0,1 1-1 0 0,0 0 1 0 0,-1-1-1 0 0,1 1 0 0 0,0 0 1 0 0,0-1-1 0 0,-1 1 1 0 0,1 0-1 0 0,0 0 1 0 0,0-1-1 0 0,0 1 1 0 0,0 0-1 0 0,0 0 0 0 0,0 1 1 0 0,0 1-7 0 0,0 1 1 0 0,0 0-1 0 0,0 0 1 0 0,0-1-1 0 0,1 1 1 0 0,-1 0-1 0 0,3 4 0 0 0,-2-3-93 0 0,1-1 1 0 0,0 0-1 0 0,1 0 0 0 0,-1 0 0 0 0,1 0 0 0 0,0 0 0 0 0,0-1 0 0 0,0 1 0 0 0,0-1 0 0 0,0 0 0 0 0,1 1 0 0 0,0-2 0 0 0,-1 1 0 0 0,1 0 0 0 0,0-1 0 0 0,0 0 0 0 0,1 0 0 0 0,-1 0 0 0 0,0 0 0 0 0,1-1 0 0 0,6 2 0 0 0,-5-2-55 0 0,0 0 0 0 0,0 0 0 0 0,0-1 0 0 0,1 0 0 0 0,-1 0-1 0 0,0-1 1 0 0,0 1 0 0 0,0-1 0 0 0,0-1 0 0 0,-1 1 0 0 0,1-1 0 0 0,0 0 0 0 0,-1 0 0 0 0,1-1-1 0 0,-1 1 1 0 0,9-6 0 0 0,-13 7 153 0 0,0 0 0 0 0,0 0 0 0 0,0 0 0 0 0,0 0 0 0 0,0 0 0 0 0,0-1 0 0 0,-1 1 0 0 0,1 0 0 0 0,0 0 0 0 0,0 0 0 0 0,-1-1 0 0 0,1 1 0 0 0,-1 0 0 0 0,1-1 0 0 0,-1 1 0 0 0,0-1 0 0 0,1 1 0 0 0,-1 0 0 0 0,0-1 1 0 0,0 1-1 0 0,0-1 0 0 0,0 1 0 0 0,0-1 0 0 0,0 1 0 0 0,-1-1 0 0 0,1 1 0 0 0,0 0 0 0 0,-1-1 0 0 0,1 1 0 0 0,-1 0 0 0 0,1-1 0 0 0,-1 1 0 0 0,0 0 0 0 0,1 0 0 0 0,-1-1 0 0 0,0 1 0 0 0,0 0 0 0 0,-1-1 0 0 0,-4-5 222 0 0,0 0 1 0 0,0 0-1 0 0,0 1 1 0 0,-12-9 0 0 0,14 11-114 0 0,0 1 1 0 0,0 0 0 0 0,-1 1 0 0 0,0-1 0 0 0,1 1 0 0 0,-1 0-1 0 0,0 0 1 0 0,0 0 0 0 0,0 0 0 0 0,0 1 0 0 0,-1 0-1 0 0,1 0 1 0 0,0 1 0 0 0,0-1 0 0 0,-1 1 0 0 0,1 0 0 0 0,0 1-1 0 0,-11 1 1 0 0,12-1-34 0 0,-1 1-1 0 0,1-1 0 0 0,0 1 1 0 0,-1 0-1 0 0,1 1 1 0 0,0-1-1 0 0,0 1 1 0 0,0-1-1 0 0,1 1 1 0 0,-1 0-1 0 0,1 1 0 0 0,-1-1 1 0 0,1 1-1 0 0,0-1 1 0 0,0 1-1 0 0,1 0 1 0 0,-1 0-1 0 0,1 0 0 0 0,0 0 1 0 0,0 1-1 0 0,-2 5 1 0 0,1 1-145 0 0,0-1 0 0 0,0 1 0 0 0,2-1 1 0 0,-1 1-1 0 0,0 19 0 0 0,2-25 28 0 0,0 0 1 0 0,1 0-1 0 0,-1 0 0 0 0,1 0 1 0 0,0-1-1 0 0,0 1 0 0 0,1 0 1 0 0,-1-1-1 0 0,1 1 0 0 0,0-1 1 0 0,1 0-1 0 0,-1 1 1 0 0,1-1-1 0 0,-1 0 0 0 0,6 5 1 0 0,-7-7-34 0 0,1-1 0 0 0,0 0 0 0 0,-1 0 0 0 0,1 1 0 0 0,-1-1 0 0 0,1 0 0 0 0,0-1 0 0 0,0 1 0 0 0,0 0 0 0 0,-1 0 0 0 0,1-1 0 0 0,0 1 1 0 0,0-1-1 0 0,0 0 0 0 0,0 1 0 0 0,0-1 0 0 0,3 0 0 0 0,-1-1-45 0 0,0 1 0 0 0,0-1 0 0 0,0 0 0 0 0,0 0 0 0 0,0 0 0 0 0,0-1 0 0 0,7-3-1 0 0,-3 1-19 0 0,-1 0-1 0 0,0-1 1 0 0,0 0-1 0 0,0-1 1 0 0,-1 1-1 0 0,1-1 1 0 0,7-11-1 0 0,-10 13 193 0 0,-1-1 0 0 0,0 0-1 0 0,-1 1 1 0 0,1-1-1 0 0,-1-1 1 0 0,0 1 0 0 0,0 0-1 0 0,-1 0 1 0 0,1-1-1 0 0,-1 1 1 0 0,-1-1 0 0 0,1 1-1 0 0,-1-1 1 0 0,0 1 0 0 0,0-1-1 0 0,0 1 1 0 0,-1-1-1 0 0,1 1 1 0 0,-2-1 0 0 0,1 1-1 0 0,0 0 1 0 0,-1-1-1 0 0,0 1 1 0 0,-1 0 0 0 0,1 0-1 0 0,-1 0 1 0 0,0 0 0 0 0,0 1-1 0 0,0-1 1 0 0,0 1-1 0 0,-1 0 1 0 0,0 0 0 0 0,0 0-1 0 0,-7-5 1 0 0,9 8 32 0 0,1-1 0 0 0,-1 1 0 0 0,0 0 1 0 0,0 0-1 0 0,0 0 0 0 0,0 0 0 0 0,-1 0 0 0 0,1 0 1 0 0,0 1-1 0 0,0-1 0 0 0,0 1 0 0 0,-1-1 0 0 0,1 1 1 0 0,0 0-1 0 0,-1 0 0 0 0,1 0 0 0 0,0 0 0 0 0,0 0 1 0 0,-1 1-1 0 0,1-1 0 0 0,0 1 0 0 0,0-1 0 0 0,-1 1 1 0 0,1 0-1 0 0,0 0 0 0 0,0 0 0 0 0,0 0 0 0 0,0 0 1 0 0,0 0-1 0 0,0 1 0 0 0,1-1 0 0 0,-1 1 0 0 0,0-1 1 0 0,1 1-1 0 0,-1 0 0 0 0,1-1 0 0 0,-1 1 0 0 0,1 0 1 0 0,-2 3-1 0 0,1-2-91 0 0,0 0 1 0 0,0 0 0 0 0,0 1-1 0 0,1-1 1 0 0,-1 1 0 0 0,1 0-1 0 0,-1-1 1 0 0,1 1-1 0 0,1 0 1 0 0,-1 0 0 0 0,0-1-1 0 0,1 1 1 0 0,0 0 0 0 0,0 0-1 0 0,0 0 1 0 0,0 0-1 0 0,1 0 1 0 0,-1 0 0 0 0,1-1-1 0 0,0 1 1 0 0,0 0-1 0 0,3 6 1 0 0,-3-9-133 0 0,0 1 1 0 0,0 0-1 0 0,1-1 0 0 0,-1 1 1 0 0,0-1-1 0 0,1 1 0 0 0,0-1 0 0 0,-1 0 1 0 0,1 0-1 0 0,0 1 0 0 0,-1-1 1 0 0,1 0-1 0 0,0-1 0 0 0,0 1 1 0 0,0 0-1 0 0,0 0 0 0 0,0-1 0 0 0,0 1 1 0 0,3-1-1 0 0,-2 1 2 0 0,1-1-1 0 0,0-1 1 0 0,-1 1 0 0 0,1 0-1 0 0,-1-1 1 0 0,1 0-1 0 0,-1 1 1 0 0,1-1 0 0 0,-1-1-1 0 0,0 1 1 0 0,4-2 0 0 0,-4 2 105 0 0,0-1 0 0 0,0 1 0 0 0,0-1 1 0 0,-1 0-1 0 0,1 0 0 0 0,0 0 1 0 0,-1 0-1 0 0,1 0 0 0 0,-1-1 1 0 0,0 1-1 0 0,0-1 0 0 0,0 0 0 0 0,0 1 1 0 0,0-1-1 0 0,0 0 0 0 0,-1 0 1 0 0,0 0-1 0 0,1 0 0 0 0,-1 0 1 0 0,0-1-1 0 0,0 1 0 0 0,-1 0 0 0 0,1 0 1 0 0,-1-1-1 0 0,0 1 0 0 0,0-4 1 0 0,-1 1 156 0 0,-1-1 1 0 0,0 1 0 0 0,0 0 0 0 0,-1 0-1 0 0,0 0 1 0 0,0 1 0 0 0,0-1 0 0 0,-1 1-1 0 0,1-1 1 0 0,-1 1 0 0 0,-1 0 0 0 0,1 1-1 0 0,-1-1 1 0 0,-10-7 0 0 0,13 11-58 0 0,0-1 0 0 0,0 1 0 0 0,0-1 0 0 0,0 1 1 0 0,0 0-1 0 0,-1 0 0 0 0,1 0 0 0 0,0 0 0 0 0,-1 1 1 0 0,1-1-1 0 0,-1 1 0 0 0,1-1 0 0 0,-1 1 0 0 0,1 0 0 0 0,-1 0 1 0 0,1 0-1 0 0,-1 0 0 0 0,0 0 0 0 0,1 1 0 0 0,-1-1 0 0 0,1 1 1 0 0,0 0-1 0 0,-1 0 0 0 0,1-1 0 0 0,0 2 0 0 0,-1-1 0 0 0,1 0 1 0 0,0 0-1 0 0,0 1 0 0 0,0-1 0 0 0,0 1 0 0 0,0-1 0 0 0,0 1 1 0 0,0 0-1 0 0,1 0 0 0 0,-1 0 0 0 0,1 0 0 0 0,-1 0 0 0 0,1 0 1 0 0,-2 4-1 0 0,0-1-60 0 0,1 0 1 0 0,0 0-1 0 0,0 1 1 0 0,0-1-1 0 0,0 0 0 0 0,1 1 1 0 0,0-1-1 0 0,0 1 1 0 0,0-1-1 0 0,1 1 1 0 0,0 0-1 0 0,0-1 0 0 0,0 1 1 0 0,1 0-1 0 0,1 7 1 0 0,-1-10-73 0 0,0 0-1 0 0,0-1 1 0 0,0 1 0 0 0,0 0 0 0 0,0 0-1 0 0,0 0 1 0 0,1 0 0 0 0,0-1 0 0 0,-1 1-1 0 0,1-1 1 0 0,0 1 0 0 0,0-1 0 0 0,0 0 0 0 0,1 0-1 0 0,-1 0 1 0 0,0 0 0 0 0,1 0 0 0 0,-1 0-1 0 0,1-1 1 0 0,0 1 0 0 0,0-1 0 0 0,-1 0-1 0 0,1 0 1 0 0,0 0 0 0 0,0 0 0 0 0,0 0 0 0 0,0-1-1 0 0,0 1 1 0 0,4-1 0 0 0,1 1-307 0 0,0-2 1 0 0,0 1-1 0 0,0-1 1 0 0,15-4-1 0 0,-19 5 311 0 0,-1-1-1 0 0,0 0 0 0 0,0 0 1 0 0,0-1-1 0 0,0 1 0 0 0,0-1 1 0 0,0 0-1 0 0,0 1 0 0 0,0-1 1 0 0,0 0-1 0 0,-1-1 0 0 0,1 1 1 0 0,-1 0-1 0 0,4-5 0 0 0,-5 5 64 0 0,-1 0-1 0 0,1 0 1 0 0,-1 1-1 0 0,0-1 0 0 0,0 0 1 0 0,0 0-1 0 0,1 1 1 0 0,-2-1-1 0 0,1 0 0 0 0,0 0 1 0 0,0 1-1 0 0,0-1 1 0 0,-1 0-1 0 0,1 1 1 0 0,-1-1-1 0 0,1 0 0 0 0,-1 1 1 0 0,0-1-1 0 0,0 0 1 0 0,0 1-1 0 0,0-1 0 0 0,0 1 1 0 0,0 0-1 0 0,0-1 1 0 0,0 1-1 0 0,0 0 1 0 0,-2-2-1 0 0,-5-4 198 0 0,1 0 0 0 0,-1 0 0 0 0,-10-6 0 0 0,12 8-90 0 0,0 1 1 0 0,-1 0-1 0 0,0 1 0 0 0,0 0 0 0 0,0 0 0 0 0,0 0 0 0 0,0 1 0 0 0,-1 0 1 0 0,1 0-1 0 0,-1 1 0 0 0,1 0 0 0 0,-1 0 0 0 0,0 1 0 0 0,1 0 0 0 0,-1 0 0 0 0,0 1 1 0 0,1 0-1 0 0,-1 0 0 0 0,-12 5 0 0 0,12-3-135 0 0,0 0 0 0 0,0 1-1 0 0,1 0 1 0 0,0 0 0 0 0,0 0 0 0 0,0 1 0 0 0,1 1-1 0 0,-1-1 1 0 0,1 1 0 0 0,0 0 0 0 0,1 0 0 0 0,-1 1 0 0 0,1-1-1 0 0,1 1 1 0 0,-1 0 0 0 0,1 1 0 0 0,-5 12 0 0 0,5-12-299 0 0,1 0 1 0 0,0 1 0 0 0,0-1 0 0 0,1 0-1 0 0,1 1 1 0 0,-2 14 0 0 0,3-23 323 0 0,0 0 1 0 0,0 1-1 0 0,0-1 0 0 0,0 0 1 0 0,0 0-1 0 0,0 0 0 0 0,0 0 1 0 0,0 1-1 0 0,0-1 0 0 0,0 0 1 0 0,1 0-1 0 0,-1 0 0 0 0,0 0 1 0 0,0 1-1 0 0,0-1 1 0 0,0 0-1 0 0,0 0 0 0 0,1 0 1 0 0,-1 0-1 0 0,0 0 0 0 0,0 0 1 0 0,0 0-1 0 0,0 0 0 0 0,1 0 1 0 0,-1 1-1 0 0,0-1 0 0 0,0 0 1 0 0,0 0-1 0 0,1 0 0 0 0,-1 0 1 0 0,0 0-1 0 0,0 0 0 0 0,0 0 1 0 0,1 0-1 0 0,-1 0 1 0 0,0 0-1 0 0,0 0 0 0 0,0 0 1 0 0,1-1-1 0 0,-1 1 0 0 0,0 0 1 0 0,12-12 1500 0 0,-11 9-1445 0 0,0 0 1 0 0,0-1 0 0 0,0 1-1 0 0,0 0 1 0 0,-1-1-1 0 0,1 1 1 0 0,-1-1-1 0 0,0 1 1 0 0,0-1 0 0 0,0 1-1 0 0,-1-1 1 0 0,1 1-1 0 0,-2-6 1 0 0,-17-44-55 0 0,16 45 24 0 0,-1-1-90 0 0,1 0 1 0 0,-2 0-1 0 0,0 0 0 0 0,0 0 0 0 0,0 1 1 0 0,-1 0-1 0 0,0 0 0 0 0,-1 1 1 0 0,0 0-1 0 0,0 0 0 0 0,0 0 1 0 0,-1 1-1 0 0,0 0 0 0 0,0 0 1 0 0,-1 1-1 0 0,1 0 0 0 0,-1 1 1 0 0,0 0-1 0 0,0 0 0 0 0,-1 1 1 0 0,1 0-1 0 0,-1 1 0 0 0,0 0 1 0 0,-16-1-1 0 0,3 1 660 0 0,0 1 1 0 0,1 1-1 0 0,-1 1 0 0 0,1 1 0 0 0,-1 1 1 0 0,1 1-1 0 0,-29 9 0 0 0,41-9-475 0 0,-10 1-484 0 0,-140-11-3858 0 0,46 10 7416 0 0,112-7-3289 0 0,-1-1 0 0 0,1 1 0 0 0,-1 0-1 0 0,1 0 1 0 0,-1 0 0 0 0,0 0 0 0 0,0 1-1 0 0,0-1 1 0 0,-1 1 0 0 0,-6-4 0 0 0,5 2-137 0 0,-13-6-15 0 0,0 0 1 0 0,-1 1-1 0 0,0 1 1 0 0,0 1-1 0 0,0 1 1 0 0,-1 1-1 0 0,-26-5 1 0 0,-25-7 1287 0 0,82 12-878 0 0,1 1 0 0 0,0 0-1 0 0,22-4 1 0 0,77-13 1022 0 0,-89 15 117 0 0,4-1-535 0 0,-26 7-743 0 0,-3-1-318 0 0,0 1 0 0 0,-1-1 0 0 0,1 0 0 0 0,-1 1 0 0 0,0 0 0 0 0,1 0 0 0 0,-1 0 0 0 0,1 0 0 0 0,-5 1 0 0 0,1 0-276 0 0,-144 4 695 0 0,153-4-99 0 0,507 32 101 0 0,-293-25-85 0 0,-152-2 911 0 0,98 22 1 0 0,-125-20 70 0 0,-8-7-923 0 0,-25-2-169 0 0,0 1 0 0 0,0 0 0 0 0,0 0 0 0 0,1 1-1 0 0,-1-1 1 0 0,5 2 0 0 0,58 10-1837 0 0,35 5 213 0 0,11 2 989 0 0,-103-17 817 0 0,0 1 0 0 0,0 0 0 0 0,0 0 0 0 0,0 1 0 0 0,-1 0 0 0 0,0 0 0 0 0,0 1 0 0 0,0 1 1 0 0,0 0-1 0 0,-1 0 0 0 0,0 0 0 0 0,12 14 0 0 0,34 44 533 0 0,-52-61-616 0 0,-2 1 0 0 0,1-1 0 0 0,0 1 1 0 0,-1 0-1 0 0,1-1 0 0 0,-1 1 0 0 0,0-1 0 0 0,0 1 1 0 0,-1 0-1 0 0,0 3 0 0 0,1 4 22 0 0,0 13-56 0 0,0-6-2 0 0,0-1 0 0 0,-1 0 0 0 0,-3 21-1 0 0,3-33 6 0 0,-1 1-1 0 0,1-1 0 0 0,-1 0 0 0 0,0 0 1 0 0,-1 1-1 0 0,1-1 0 0 0,-1-1 0 0 0,0 1 1 0 0,0 0-1 0 0,0-1 0 0 0,-1 1 0 0 0,1-1 1 0 0,-1 0-1 0 0,-6 4 0 0 0,-8 5 177 0 0,0 0 0 0 0,-2-2-1 0 0,1 0 1 0 0,-1-2 0 0 0,-29 11 0 0 0,-111 28 694 0 0,144-44-951 0 0,-63 15-693 0 0,91-19 1311 0 0,-4-1-349 0 0,-15 0-467 0 0,-138-11-64 0 0,-50-2-550 0 0,148 13 721 0 0,0 2 1 0 0,-54 8 0 0 0,39-2 153 0 0,38-5-4 0 0,1 1-1 0 0,-41 10 0 0 0,64-13 17 0 0,-1 0-1 0 0,0 0 1 0 0,1 0-1 0 0,-1 0 1 0 0,1 0-1 0 0,-1 0 1 0 0,0 0-1 0 0,1 1 0 0 0,-1-1 1 0 0,1 0-1 0 0,-1 0 1 0 0,1 1-1 0 0,-1-1 1 0 0,1 0-1 0 0,-1 1 1 0 0,1-1-1 0 0,-1 1 0 0 0,1-1 1 0 0,-1 1-1 0 0,1-1 1 0 0,-1 1-1 0 0,16 8-94 0 0,-2-5-68 0 0,0 0 1 0 0,0-1 0 0 0,0-1-1 0 0,1 0 1 0 0,-1 0-1 0 0,20-1 1 0 0,2-3-471 0 0,43-6 0 0 0,-61 7 379 0 0,-10 1 237 0 0,-16-2 88 0 0,-74-8 1402 0 0,-138 0-1 0 0,245 8-1460 0 0,0 0 0 0 0,37-9 1 0 0,-11 1-325 0 0,-7 3-420 0 0,-42 7 650 0 0,-6 4 91 0 0,-1 0-1 0 0,0-1 0 0 0,1 0 1 0 0,-1 0-1 0 0,0-1 0 0 0,-1 1 1 0 0,1-1-1 0 0,0-1 1 0 0,-8 2-1 0 0,-7 3 33 0 0,1 0 9 0 0,-208 57 7 0 0,216-61-58 0 0,3 0 2 0 0,1 0 0 0 0,0 0 1 0 0,-1-1-1 0 0,1-1 0 0 0,0 1 1 0 0,-17-2-1 0 0,24 0 4 0 0,-1 0-1 0 0,0 0 1 0 0,1 0 0 0 0,-1 0 0 0 0,1 0 0 0 0,-1 0-1 0 0,1 0 1 0 0,0 0 0 0 0,-1-1 0 0 0,1 1-1 0 0,0 0 1 0 0,0-1 0 0 0,0 1 0 0 0,0-1 0 0 0,0 0-1 0 0,-1-3 1 0 0,-12-30-7 0 0,12 27 5 0 0,-11-37-6 0 0,9 29 55 0 0,0 0 1 0 0,-10-20-1 0 0,11 30-10 0 0,1 1 0 0 0,-2 0 0 0 0,1 0 0 0 0,0 0 0 0 0,-1 0 0 0 0,0 0 0 0 0,0 1 0 0 0,0 0 0 0 0,-1 0 0 0 0,-6-5 0 0 0,-21-11 820 0 0,-58-27 0 0 0,15 9 911 0 0,63 33-1541 0 0,-6-7-256 0 0,39 55-3590 0 0,28 82 431 0 0,-48-124 3161 0 0,-1 1 0 0 0,0-1-1 0 0,1 0 1 0 0,-1 0 0 0 0,1 1 0 0 0,-1-1-1 0 0,1 0 1 0 0,0 0 0 0 0,-1 0-1 0 0,1 1 1 0 0,0-1 0 0 0,0 0 0 0 0,0 0-1 0 0,0 0 1 0 0,0 0 0 0 0,2 1-1 0 0,-3-2 29 0 0,1 0 0 0 0,0 0 0 0 0,-1-1-1 0 0,1 1 1 0 0,0 0 0 0 0,-1 0-1 0 0,1 0 1 0 0,-1-1 0 0 0,1 1 0 0 0,0 0-1 0 0,-1-1 1 0 0,1 1 0 0 0,-1 0 0 0 0,1-1-1 0 0,-1 1 1 0 0,1-1 0 0 0,-1 1-1 0 0,1-1 1 0 0,-1 1 0 0 0,0-1 0 0 0,1 1-1 0 0,-1-1 1 0 0,0 1 0 0 0,1-1-1 0 0,-1 0 1 0 0,0 1 0 0 0,0-1 0 0 0,1 0-1 0 0,-1 1 1 0 0,0-1 0 0 0,0 0-1 0 0,0 1 1 0 0,0-1 0 0 0,0 0 0 0 0,4-19 492 0 0,0 0 1 0 0,-1 0-1 0 0,-2 0 1 0 0,0 0-1 0 0,-2-28 1 0 0,-1 5 953 0 0,-2 48-1320 0 0,-2 9-55 0 0,-18 88 70 0 0,12-47-252 0 0,7-35-3 0 0,5-20 110 0 0,0 0 0 0 0,0 0 0 0 0,0 0-1 0 0,0 0 1 0 0,0-1 0 0 0,0 1 0 0 0,-1 0-1 0 0,1 0 1 0 0,0 0 0 0 0,0 0 0 0 0,0 0 0 0 0,0 0-1 0 0,0 0 1 0 0,0 0 0 0 0,0 0 0 0 0,0 0-1 0 0,0 0 1 0 0,0 0 0 0 0,0 0 0 0 0,0 0-1 0 0,0 0 1 0 0,0 0 0 0 0,0 0 0 0 0,0 0-1 0 0,0 0 1 0 0,0 0 0 0 0,-1 0 0 0 0,1 0-1 0 0,0 0 1 0 0,0 0 0 0 0,0 0 0 0 0,0 0-1 0 0,0 0 1 0 0,0 0 0 0 0,0 0 0 0 0,0 0-1 0 0,0 0 1 0 0,0 0 0 0 0,0 0 0 0 0,0 0-1 0 0,0 0 1 0 0,0 0 0 0 0,-1 0 0 0 0,1 0-1 0 0,0 0 1 0 0,0 0 0 0 0,1-33-251 0 0,-1 14 244 0 0,1-67 747 0 0,2 101-798 0 0,-1 1 0 0 0,1 18 0 0 0,-3-22-193 0 0,1-1 0 0 0,0 1-1 0 0,1-1 1 0 0,0 1 0 0 0,8 20-1 0 0,-10-31 244 0 0,0-1 0 0 0,0 0 0 0 0,0 1 1 0 0,0-1-1 0 0,0 0 0 0 0,0 1 0 0 0,1-1 0 0 0,-1 0 0 0 0,0 1 0 0 0,0-1 0 0 0,0 0 0 0 0,1 1 0 0 0,-1-1 1 0 0,0 0-1 0 0,0 0 0 0 0,1 1 0 0 0,-1-1 0 0 0,0 0 0 0 0,1 0 0 0 0,-1 0 0 0 0,0 1 0 0 0,0-1 0 0 0,1 0 1 0 0,-1 0-1 0 0,1 0 0 0 0,-1 0 0 0 0,0 0 0 0 0,1 0 0 0 0,-1 0 0 0 0,0 0 0 0 0,1 1 0 0 0,-1-1 0 0 0,0 0 1 0 0,1-1-1 0 0,-1 1 0 0 0,0 0 0 0 0,1 0 0 0 0,-1 0 0 0 0,0 0 0 0 0,1 0 0 0 0,14-15-94 0 0,4-22 104 0 0,-9 8 206 0 0,-2 0 0 0 0,0 0 0 0 0,-3-1-1 0 0,0 1 1 0 0,1-53 107 0 0,-39 249 181 0 0,32-161-520 0 0,0 6-188 0 0,1-15-52 0 0,-1-29 142 0 0,-1 13 262 0 0,-2 0 0 0 0,0 1 0 0 0,-1-1 1 0 0,-1 1-1 0 0,-1 1 0 0 0,-16-32 1 0 0,23 49-132 0 0,0 1 1 0 0,0-1-1 0 0,0 0 1 0 0,0 0-1 0 0,0 0 1 0 0,0 1-1 0 0,0-1 1 0 0,-1 0-1 0 0,1 0 1 0 0,0 0-1 0 0,0 1 1 0 0,0-1-1 0 0,0 0 1 0 0,0 0-1 0 0,0 0 1 0 0,0 0-1 0 0,0 1 1 0 0,-1-1-1 0 0,1 0 1 0 0,0 0-1 0 0,0 0 1 0 0,0 0-1 0 0,0 0 1 0 0,-1 0-1 0 0,1 0 1 0 0,0 1-1 0 0,0-1 1 0 0,0 0-1 0 0,-1 0 1 0 0,1 0-1 0 0,0 0 1 0 0,0 0-1 0 0,0 0 1 0 0,-1 0-1 0 0,1 0 1 0 0,0 0-1 0 0,0 0 1 0 0,0 0-1 0 0,-1 0 1 0 0,1 0-1 0 0,0 0 1 0 0,0 0-1 0 0,0 0 1 0 0,0 0-1 0 0,-1 0 1 0 0,1-1-1 0 0,0 1 1 0 0,0 0-1 0 0,0 0 1 0 0,-1 0-1 0 0,1 0 1 0 0,0 0-1 0 0,0 0 1 0 0,0 0-1 0 0,0-1 1 0 0,0 1-1 0 0,-1 0 1 0 0,1 0-1 0 0,0 0 1 0 0,0 0-1 0 0,0-1 1 0 0,0 1-1 0 0,0 0 1 0 0,-3 20 31 0 0,3-17-26 0 0,-5 156-1485 0 0,5-148 988 0 0,0-16 157 0 0,0-2 331 0 0,0 1-1 0 0,-1 0 1 0 0,1 0 0 0 0,-1-1 0 0 0,-1 1-1 0 0,1 0 1 0 0,-1 0 0 0 0,0 0-1 0 0,-4-8 1 0 0,-2-7 229 0 0,-3-19 265 0 0,7 23-189 0 0,-1 0-1 0 0,0 1 0 0 0,-2-1 1 0 0,-9-17-1 0 0,16 34-295 0 0,0 0 0 0 0,-1 0 0 0 0,1 1 0 0 0,0-1 0 0 0,-1 0 0 0 0,1 0 0 0 0,0 1-1 0 0,0-1 1 0 0,-1 0 0 0 0,1 1 0 0 0,0-1 0 0 0,0 0 0 0 0,0 0 0 0 0,0 1 0 0 0,-1-1 0 0 0,1 0 0 0 0,0 1 0 0 0,0-1-1 0 0,0 1 1 0 0,0-1 0 0 0,0 0 0 0 0,0 1 0 0 0,0-1 0 0 0,0 0 0 0 0,0 1 0 0 0,0-1 0 0 0,0 0 0 0 0,0 1 0 0 0,0-1 0 0 0,0 1-1 0 0,-2 19-20 0 0,23 265-1346 0 0,-8-230-1099 0 0,-11-68 2452 0 0,-1-1 1 0 0,0 0 0 0 0,-1 1-1 0 0,-1-1 1 0 0,0 0-1 0 0,-4-15 1 0 0,-24-85 1145 0 0,12 53-6 0 0,15 52-937 0 0,0 0 0 0 0,-1 0 0 0 0,0 1 0 0 0,-7-14 0 0 0,9 22-182 0 0,1 0 0 0 0,-1 0 0 0 0,1-1 0 0 0,0 1-1 0 0,-1 0 1 0 0,1 0 0 0 0,0 0 0 0 0,-1 0 0 0 0,1-1 0 0 0,-1 1 0 0 0,1 0 0 0 0,-1 0-1 0 0,1 0 1 0 0,0 0 0 0 0,-1 0 0 0 0,1 0 0 0 0,-1 0 0 0 0,1 0 0 0 0,-1 0 0 0 0,1 0-1 0 0,0 0 1 0 0,-1 1 0 0 0,1-1 0 0 0,-1 0 0 0 0,1 0 0 0 0,0 0 0 0 0,-1 1 0 0 0,1-1-1 0 0,-1 0 1 0 0,1 0 0 0 0,0 1 0 0 0,-1-1 0 0 0,1 0 0 0 0,0 0 0 0 0,0 1-1 0 0,-1-1 1 0 0,1 1 0 0 0,0-1 0 0 0,0 0 0 0 0,-1 1 0 0 0,1-1 0 0 0,0 0 0 0 0,0 1-1 0 0,0 0 1 0 0,-15 21 120 0 0,5 6-339 0 0,0 1 0 0 0,2 0-1 0 0,2 0 1 0 0,-5 38 0 0 0,10-16-2853 0 0,4-53 2800 0 0,-2 0 227 0 0,0 1 0 0 0,0-1 0 0 0,0 1 0 0 0,0-1 1 0 0,0 0-1 0 0,0 1 0 0 0,0-1 0 0 0,-1 0 0 0 0,1 0 1 0 0,-1 0-1 0 0,0 1 0 0 0,1-4 0 0 0,0 2 4 0 0,25-113 127 0 0,-17 70 222 0 0,-9 46-325 0 0,0 0 1 0 0,0 0-1 0 0,0 0 0 0 0,0 0 1 0 0,0 0-1 0 0,0-1 0 0 0,0 1 1 0 0,0 0-1 0 0,0 0 0 0 0,0 0 1 0 0,0 0-1 0 0,1 0 0 0 0,-1-1 1 0 0,0 1-1 0 0,0 0 1 0 0,0 0-1 0 0,0 0 0 0 0,0 0 1 0 0,0 0-1 0 0,1 0 0 0 0,-1 0 1 0 0,0 0-1 0 0,0 0 0 0 0,0 0 1 0 0,0 0-1 0 0,0 0 0 0 0,1-1 1 0 0,-1 1-1 0 0,0 0 0 0 0,0 0 1 0 0,0 0-1 0 0,0 0 1 0 0,1 0-1 0 0,-1 0 0 0 0,0 0 1 0 0,0 1-1 0 0,0-1 0 0 0,0 0 1 0 0,0 0-1 0 0,1 0 0 0 0,-1 0 1 0 0,0 0-1 0 0,0 0 0 0 0,0 0 1 0 0,0 0-1 0 0,0 0 1 0 0,1 0-1 0 0,-1 0 0 0 0,0 1 1 0 0,0-1-1 0 0,0 0 0 0 0,0 0 1 0 0,0 0-1 0 0,0 0 0 0 0,0 0 1 0 0,0 0-1 0 0,0 1 0 0 0,1-1 1 0 0,-1 0-1 0 0,0 0 0 0 0,0 0 1 0 0,0 0-1 0 0,0 0 1 0 0,0 1-1 0 0,0-1 0 0 0,0 0 1 0 0,8 13 31 0 0,9 23-76 0 0,-2 1-1 0 0,-2 1 1 0 0,-1 0 0 0 0,7 45 0 0 0,-10-47-72 0 0,21 123-537 0 0,-24-137 438 0 0,-8-105 111 0 0,-16-114 0 0 0,8 141 1051 0 0,-2 0 0 0 0,-37-108 1 0 0,38 144 107 0 0,11 20-1047 0 0,3 29 698 0 0,-1-13-837 0 0,56 292-2636 0 0,-54-290 2371 0 0,2 5-152 0 0,-7-50 487 0 0,-26-131 3492 0 0,25 129-2861 0 0,3 25-1011 0 0,-1 19-745 0 0,-6-26 1542 0 0,0 0 172 0 0,-1 0 0 0 0,0 0 0 0 0,-1 0 1 0 0,-15-15-1 0 0,0-6-341 0 0,25 58-364 0 0,4 10-672 0 0,2-1 0 0 0,1 0 0 0 0,2-1 0 0 0,21 48 0 0 0,-16-36 551 0 0,-14-37 274 0 0,0-1 0 0 0,1 0 1 0 0,0 1-1 0 0,0-1 1 0 0,1-1-1 0 0,0 1 0 0 0,0 0 1 0 0,1-1-1 0 0,6 8 1 0 0,-2-5 142 0 0,-7-8-101 0 0,0 0-1 0 0,0 0 1 0 0,0 0-1 0 0,0 0 1 0 0,1 0 0 0 0,-1 0-1 0 0,0-1 1 0 0,1 1-1 0 0,-1-1 1 0 0,1 1-1 0 0,0-1 1 0 0,5 2 0 0 0,20 3 35 0 0,1 0 0 0 0,-1-2 0 0 0,1 0 0 0 0,0-3 0 0 0,1 0 0 0 0,-1-2 0 0 0,0-1 0 0 0,29-6 0 0 0,225-56 1409 0 0,-266 60-1426 0 0,184-46-695 0 0,-157 42 585 0 0,0 2 0 0 0,67-1 1 0 0,117 7 3136 0 0,-130 10-4874 0 0,-35-10 1266 0 0,-62 0 614 0 0,-3 1-16 0 0,1 0 0 0 0,0 0 0 0 0,-1-1 0 0 0,1 1 0 0 0,-1 0 0 0 0,1 0 0 0 0,-1-1 0 0 0,0 1 0 0 0,1-1 0 0 0,-1 1 0 0 0,0-1 0 0 0,1 0 0 0 0,-1 0 0 0 0,-2 1 0 0 0,2-1 4 0 0,-29 4 110 0 0,0-1 1 0 0,-60-3 0 0 0,56-1-276 0 0,-66 6 0 0 0,94-4 105 0 0,-27 4-28 0 0,-34 10 0 0 0,60-13 61 0 0,0 1-1 0 0,0-1 0 0 0,1 1 0 0 0,-1 1 0 0 0,1-1 0 0 0,0 1 1 0 0,0 0-1 0 0,0 1 0 0 0,1 0 0 0 0,-9 8 0 0 0,14-13-28 0 0,1 0 0 0 0,-1 1 1 0 0,1-1-1 0 0,-1 1 0 0 0,1-1 0 0 0,0 1 0 0 0,-1-1 0 0 0,1 0 0 0 0,0 1 0 0 0,-1 0 1 0 0,1-1-1 0 0,0 1 0 0 0,-1-1 0 0 0,1 1 0 0 0,0-1 0 0 0,0 1 0 0 0,0-1 0 0 0,0 1 1 0 0,0 0-1 0 0,0-1 0 0 0,-1 1 0 0 0,1 0 0 0 0,0-1 0 0 0,1 1 0 0 0,-1-1 1 0 0,0 1-1 0 0,0 0 0 0 0,0-1 0 0 0,0 1 0 0 0,0-1 0 0 0,1 1 0 0 0,-1-1 0 0 0,0 1 1 0 0,1 0-1 0 0,0 0-40 0 0,1 1 0 0 0,-1-1 0 0 0,1 0 0 0 0,-1-1 0 0 0,1 1 0 0 0,0 0 0 0 0,-1 0 0 0 0,1-1 0 0 0,0 1 0 0 0,0 0 0 0 0,2-1 0 0 0,48 5-738 0 0,250-5 1652 0 0,-326 15-1341 0 0,-24 9-893 0 0,66-20 2549 0 0,159-4-284 0 0,-177 0-871 0 0,-20 14 1034 0 0,-32 13-1531 0 0,113-29 309 0 0,-37-1-12 0 0,3 0-791 0 0,51-13 0 0 0,-70 14 912 0 0,1 0 0 0 0,-1 1-1 0 0,1 0 1 0 0,14 1 170 0 0,-29 0 257 0 0,-187 2 868 0 0,-298 41 0 0 0,478-41-1032 0 0,-18 3 295 0 0,23-3-440 0 0,13-2-277 0 0,110 2-570 0 0,160-6 127 0 0,71-38-1524 0 0,-337 41 2435 0 0,-1 0 0 0 0,0 0 0 0 0,1 1 0 0 0,-1 1 0 0 0,11 0-1 0 0,-19-9-110 0 0,-2-24-34 0 0,-2 1 0 0 0,-1 0-1 0 0,-10-35 1 0 0,-3-21 929 0 0,6 29-282 0 0,12 190-2600 0 0,0-132 1813 0 0,0-24 66 0 0,0 22 42 0 0,0-1 1 0 0,0 1-1 0 0,0-1 1 0 0,0 1-1 0 0,0 0 0 0 0,-1-1 1 0 0,1 1-1 0 0,-1-1 1 0 0,1 1-1 0 0,-3-4 1 0 0,2 5-69 0 0,1 1 1 0 0,-1-1 0 0 0,0 0 0 0 0,0 1-1 0 0,0-1 1 0 0,0 1 0 0 0,0-1-1 0 0,0 1 1 0 0,0-1 0 0 0,0 1 0 0 0,0 0-1 0 0,0 0 1 0 0,0-1 0 0 0,0 1-1 0 0,0 0 1 0 0,0 0 0 0 0,0 0-1 0 0,-1 0 1 0 0,1 0 0 0 0,0 0 0 0 0,0 0-1 0 0,0 1 1 0 0,0-1 0 0 0,-2 1-1 0 0,-54 12 434 0 0,42-9-434 0 0,-1 0 0 0 0,1-1 0 0 0,-1 0 0 0 0,-17-1 0 0 0,-9-2-701 0 0,1-1 0 0 0,-78-15-1 0 0,-122-15 1038 0 0,199 30 125 0 0,28 1-128 0 0,0-1 0 0 0,-23-3 0 0 0,33 3-303 0 0,-1 0-1 0 0,1 0 1 0 0,-1-1 0 0 0,1 0 0 0 0,-1 0-1 0 0,1 0 1 0 0,0 0 0 0 0,0-1 0 0 0,0 0-1 0 0,0 1 1 0 0,-5-7 0 0 0,-3-3-25 0 0,8 7-45 0 0,0 1 1 0 0,-1-1-1 0 0,0 1 1 0 0,0 0-1 0 0,-6-4 1 0 0,9 7 13 0 0,-1 0 0 0 0,1 0 0 0 0,-1 0 0 0 0,1 0 0 0 0,-1 0 0 0 0,1 1 1 0 0,-1-1-1 0 0,1 1 0 0 0,-1 0 0 0 0,1-1 0 0 0,-1 1 0 0 0,0 1 0 0 0,1-1 0 0 0,-1 0 1 0 0,1 1-1 0 0,-1-1 0 0 0,-2 2 0 0 0,-4 1-47 0 0,-1 0 1 0 0,1 1-1 0 0,1 1 1 0 0,-1-1-1 0 0,0 1 1 0 0,1 1-1 0 0,-13 11 0 0 0,-50 54-2354 0 0,5-4-169 0 0,54-54 2527 0 0,11-12 60 0 0,0 0 0 0 0,0 0 0 0 0,0 1 0 0 0,0-1 0 0 0,0 0 0 0 0,0 0 0 0 0,0 0 0 0 0,-1 0 0 0 0,1 0 0 0 0,0 0 0 0 0,-1-1 0 0 0,1 1 0 0 0,-1 0 0 0 0,1-1 0 0 0,-1 1 0 0 0,1-1 0 0 0,-1 1 0 0 0,1-1 0 0 0,-1 0 0 0 0,1 0 0 0 0,-1 0 0 0 0,-3 0 0 0 0,2 1 9 0 0,0-1 0 0 0,-1 1 0 0 0,1 0 1 0 0,0 0-1 0 0,0 0 0 0 0,-1 0 0 0 0,1 1 0 0 0,0-1 0 0 0,0 1 0 0 0,-3 2 0 0 0,3-2 2 0 0,0 0 1 0 0,0 0-1 0 0,0-1 0 0 0,0 1 0 0 0,0-1 0 0 0,-1 0 1 0 0,1 0-1 0 0,-1 0 0 0 0,1 0 0 0 0,-5 0 0 0 0,7-1-16 0 0,-1 0-1 0 0,1 0 0 0 0,-1 0 0 0 0,1 0 1 0 0,-1 0-1 0 0,1 0 0 0 0,-1 0 0 0 0,1-1 0 0 0,-1 1 1 0 0,1-1-1 0 0,-1 1 0 0 0,1-1 0 0 0,-1 0 1 0 0,1 0-1 0 0,0 1 0 0 0,0-1 0 0 0,-1 0 0 0 0,1 0 1 0 0,-1-1-1 0 0,1 0-3 0 0,-1-1 0 0 0,1 1 1 0 0,0 0-1 0 0,0 0 0 0 0,0-1 1 0 0,1 1-1 0 0,-1 0 0 0 0,0-1 1 0 0,1 1-1 0 0,0-1 0 0 0,-1-2 0 0 0,1-8 70 0 0,0-1 0 0 0,1 0 0 0 0,1 1 0 0 0,0-1 0 0 0,0 1 0 0 0,5-14-1 0 0,3-12 745 0 0,-10 89-2239 0 0,13-34 1510 0 0,-13-9-96 0 0,-1 0-1 0 0,0 1 1 0 0,-1-1-1 0 0,0 0 1 0 0,0 0 0 0 0,0 0-1 0 0,-1 0 1 0 0,0-1-1 0 0,0 1 1 0 0,-1-1 0 0 0,1 1-1 0 0,-2-1 1 0 0,1-1-1 0 0,0 1 1 0 0,-8 6-1 0 0,0 1-10 0 0,-2-1 0 0 0,1-1-1 0 0,-2 0 1 0 0,1-1-1 0 0,-18 9 1 0 0,11-8 317 0 0,-1-2 0 0 0,0-1 0 0 0,-24 6 0 0 0,44-13-288 0 0,0-1 0 0 0,0 1 0 0 0,0-1 0 0 0,0 0 0 0 0,0 0-1 0 0,0 0 1 0 0,0 0 0 0 0,0 0 0 0 0,1 0 0 0 0,-1-1 0 0 0,0 1 0 0 0,0-1 0 0 0,0 1 0 0 0,0-1 0 0 0,0 0 0 0 0,1 1 0 0 0,-1-1 0 0 0,0 0 0 0 0,1 0 0 0 0,-1 0 0 0 0,0-1 0 0 0,1 1-1 0 0,-1 0 1 0 0,1-1 0 0 0,0 1 0 0 0,-1 0 0 0 0,1-1 0 0 0,0 0 0 0 0,0 1 0 0 0,0-1 0 0 0,0 0 0 0 0,0 1 0 0 0,1-1 0 0 0,-2-4 0 0 0,-1-3 27 0 0,0 1 0 0 0,1-1 0 0 0,0 0 0 0 0,1 0 1 0 0,-1-19-1 0 0,3-6-158 0 0,1 0 0 0 0,2 0 1 0 0,15-55-1 0 0,-7 55-245 0 0,-1 77 81 0 0,-11 73 173 0 0,-2-140 532 0 0,-2 0-1 0 0,0 1 0 0 0,-2-1 1 0 0,-1 1-1 0 0,0 1 0 0 0,-19-37 1 0 0,26 59-416 0 0,0-1 1 0 0,0 1 0 0 0,0 0 0 0 0,0 0 0 0 0,0 0-1 0 0,0 0 1 0 0,0-1 0 0 0,0 1 0 0 0,0 0-1 0 0,0 0 1 0 0,0 0 0 0 0,0 0 0 0 0,0-1-1 0 0,0 1 1 0 0,0 0 0 0 0,0 0 0 0 0,0 0 0 0 0,0 0-1 0 0,-1 0 1 0 0,1-1 0 0 0,0 1 0 0 0,0 0-1 0 0,0 0 1 0 0,0 0 0 0 0,0 0 0 0 0,-1 0-1 0 0,1 0 1 0 0,0 0 0 0 0,0 0 0 0 0,0 0 0 0 0,0-1-1 0 0,0 1 1 0 0,-1 0 0 0 0,1 0 0 0 0,0 0-1 0 0,0 0 1 0 0,0 0 0 0 0,0 0 0 0 0,-1 0-1 0 0,1 0 1 0 0,0 0 0 0 0,0 0 0 0 0,0 0-1 0 0,0 0 1 0 0,-1 0 0 0 0,1 1 0 0 0,0-1 0 0 0,0 0-1 0 0,0 0 1 0 0,0 0 0 0 0,-1 0 0 0 0,1 0-1 0 0,0 0 1 0 0,0 0 0 0 0,0 0 0 0 0,0 0-1 0 0,0 1 1 0 0,0-1 0 0 0,-1 0 0 0 0,1 0 0 0 0,0 0-1 0 0,0 0 1 0 0,0 0 0 0 0,0 1 0 0 0,0-1-1 0 0,-6 19 51 0 0,1 25-240 0 0,5 31-1095 0 0,2-37-753 0 0,1-59 2252 0 0,-2 0 0 0 0,-1-33 0 0 0,0 21 1945 0 0,-9 61-2005 0 0,6 25-1436 0 0,3-76 691 0 0,0-97 2457 0 0,0 120-1889 0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2:25:15.598"/>
    </inkml:context>
    <inkml:brush xml:id="br0">
      <inkml:brushProperty name="width" value="0.35" units="cm"/>
      <inkml:brushProperty name="height" value="0.35" units="cm"/>
      <inkml:brushProperty name="color" value="#AB008B"/>
    </inkml:brush>
  </inkml:definitions>
  <inkml:trace contextRef="#ctx0" brushRef="#br0">287 339 96 0 0,'-76'-98'0'0'0,"72"94"54"0"0,0 0 0 0 0,-1 0 0 0 0,0 0 0 0 0,1 1 0 0 0,-1-1 0 0 0,-7-2 0 0 0,9 4 7 0 0,3 2-42 0 0,-1 0 0 0 0,1-1 0 0 0,-1 1 0 0 0,0 0 0 0 0,1-1 0 0 0,-1 1 0 0 0,0 0 0 0 0,1 0 1 0 0,-1-1-1 0 0,0 1 0 0 0,0 0 0 0 0,1 0 0 0 0,-1 0 0 0 0,0 0 0 0 0,0 0 0 0 0,1 0 0 0 0,-1 0 0 0 0,0 0 1 0 0,1 0-1 0 0,-1 0 0 0 0,0 1 0 0 0,0-1 0 0 0,1 0 0 0 0,-1 0 0 0 0,0 1 0 0 0,1-1 0 0 0,-1 0 0 0 0,1 1 1 0 0,-2 0-1 0 0,1 0 0 0 0,0 1 1 0 0,-1 0 0 0 0,1-1 0 0 0,0 1 0 0 0,0 0 0 0 0,0 0-1 0 0,1 0 1 0 0,-1-1 0 0 0,0 1 0 0 0,0 4 0 0 0,-1 6 7 0 0,0 0 1 0 0,0 22-1 0 0,2-31-10 0 0,-2 47 19 0 0,0 7-61 0 0,9 100 0 0 0,-2-129-74 0 0,2 0-1 0 0,19 48 1 0 0,-26-76 96 0 0,1 0-1 0 0,-1 0 1 0 0,0 1-1 0 0,1-1 1 0 0,-1 0-1 0 0,0 1 1 0 0,1-1 0 0 0,-1 0-1 0 0,1 0 1 0 0,-1 0-1 0 0,1 0 1 0 0,-1 1-1 0 0,0-1 1 0 0,1 0-1 0 0,-1 0 1 0 0,1 0-1 0 0,-1 0 1 0 0,1 0-1 0 0,-1 0 1 0 0,1 0-1 0 0,-1 0 1 0 0,1 0-1 0 0,-1 0 1 0 0,1-1 0 0 0,-1 1-1 0 0,0 0 1 0 0,1 0-1 0 0,-1 0 1 0 0,1 0-1 0 0,-1-1 1 0 0,0 1-1 0 0,1 0 1 0 0,-1 0-1 0 0,1-1 1 0 0,-1 1-1 0 0,0 0 1 0 0,1-1-1 0 0,-1 1 1 0 0,0 0-1 0 0,0-1 1 0 0,1 1-1 0 0,-1-1 1 0 0,0 1 0 0 0,0 0-1 0 0,0-1 1 0 0,1 1-1 0 0,-1-1 1 0 0,0 1-1 0 0,0-1 1 0 0,0 1-1 0 0,0-1 1 0 0,0 0-1 0 0,6-22-24 0 0,-1-1 0 0 0,4-47 0 0 0,-5 38 14 0 0,-2 12-8 0 0,0-1 0 0 0,-1 1 0 0 0,-3-25 1 0 0,1 36 57 0 0,-1 0 1 0 0,0 0-1 0 0,-1 0 1 0 0,1 0 0 0 0,-2 1-1 0 0,0-1 1 0 0,0 1 0 0 0,-10-16-1 0 0,6 12 160 0 0,1 4 235 0 0,1-1 0 0 0,1 0 0 0 0,-8-17 0 0 0,7 18 265 0 0,4 17-376 0 0,5 22-166 0 0,6 9-89 0 0,32 166-238 0 0,-36-176-478 0 0,-2-20 169 0 0,-2-21 243 0 0,-5-11 267 0 0,0 0 0 0 0,-1 1 0 0 0,-15-39 0 0 0,5 12 126 0 0,2 13 524 0 0,-32-66 0 0 0,-2-5-42 0 0,10-6-888 0 0,33 101-25 0 0,2 14 174 0 0,8 29 101 0 0,50 147 404 0 0,-28-98 420 0 0,33 163 0 0 0,-54-195-931 0 0,1-1-1 0 0,3 0 1 0 0,1-1 0 0 0,22 50-1 0 0,-34-95 80 0 0,0-1-1 0 0,0 0 1 0 0,0 1-1 0 0,0-1 0 0 0,0 1 1 0 0,1-1-1 0 0,-1 0 1 0 0,0 1-1 0 0,0-1 0 0 0,1 0 1 0 0,-1 1-1 0 0,0-1 1 0 0,1 0-1 0 0,-1 1 0 0 0,0-1 1 0 0,1 0-1 0 0,-1 0 1 0 0,0 1-1 0 0,1-1 0 0 0,-1 0 1 0 0,1 0-1 0 0,-1 0 0 0 0,1 1 1 0 0,-1-2 8 0 0,1 1 0 0 0,-1 0 0 0 0,0 0 0 0 0,1-1 0 0 0,-1 1 0 0 0,0 0 0 0 0,1 0 0 0 0,-1-1 0 0 0,0 1 0 0 0,0 0 0 0 0,0-1 0 0 0,1 1 0 0 0,-1 0 0 0 0,0-1 0 0 0,0 1 0 0 0,0 0 0 0 0,0-1 0 0 0,1 1 0 0 0,-1-1 0 0 0,0 1 0 0 0,0 0 0 0 0,0-1 0 0 0,0 1 0 0 0,0-1 0 0 0,0 1 0 0 0,0 0 0 0 0,0-1 0 0 0,0-46-201 0 0,-2 1 0 0 0,-15-86 0 0 0,15 119 196 0 0,-7-39 126 0 0,-1 0 0 0 0,-33-91 0 0 0,40 135 134 0 0,1 1-1 0 0,-1-1 0 0 0,-1-16 2234 0 0,0 39-2334 0 0,0 20-130 0 0,2-1 0 0 0,1 0 1 0 0,8 68-1 0 0,-7-91-14 0 0,3 20-617 0 0,1 1 1 0 0,1-1-1 0 0,12 42 1 0 0,-14-57 378 0 0,-3-15 245 0 0,0 0-1 0 0,0 0 0 0 0,1 0 0 0 0,-1 0 0 0 0,0 0 1 0 0,0 0-1 0 0,1 0 0 0 0,-1 0 0 0 0,1 0 0 0 0,-1 0 0 0 0,1 0 1 0 0,-1 0-1 0 0,1 0 0 0 0,-1 0 0 0 0,1 0 0 0 0,0 0 1 0 0,-1-1-1 0 0,1 1 0 0 0,0 0 0 0 0,0-1 0 0 0,0 1 0 0 0,0 0 1 0 0,0-1-1 0 0,-1 1 0 0 0,1-1 0 0 0,0 1 0 0 0,2 0 1 0 0,6 2-102 0 0,1 0 1 0 0,0 0-1 0 0,0-1 1 0 0,0 0-1 0 0,1 0 1 0 0,-1-1 0 0 0,0-1-1 0 0,1 0 1 0 0,12-1-1 0 0,18 1-292 0 0,51 6-117 0 0,91 2 754 0 0,-128-8 834 0 0,42-1-77 0 0,115 15-1 0 0,-136-10-1881 0 0,-25-3 608 0 0,-1 0 222 0 0,0-3 0 0 0,76-12 0 0 0,-59 5 804 0 0,-41 5 333 0 0,30-9-1 0 0,-31 6-502 0 0,33-4-1 0 0,-30 10-705 0 0,-28 1 125 0 0,0 0 1 0 0,0 0-1 0 0,0 0 0 0 0,0 0 0 0 0,0 0 0 0 0,-1 0 1 0 0,1 0-1 0 0,0 0 0 0 0,0 0 0 0 0,0 0 1 0 0,0 0-1 0 0,0 0 0 0 0,0 0 0 0 0,0 0 0 0 0,0 0 1 0 0,0 0-1 0 0,0 0 0 0 0,0 0 0 0 0,0 0 1 0 0,0 0-1 0 0,0 0 0 0 0,0 1 0 0 0,0-1 0 0 0,0 0 1 0 0,0 0-1 0 0,0 0 0 0 0,0 0 0 0 0,0 0 0 0 0,0 0 1 0 0,0 0-1 0 0,0 0 0 0 0,0 0 0 0 0,0 0 1 0 0,0 0-1 0 0,0 0 0 0 0,0 0 0 0 0,0 0 0 0 0,0 0 1 0 0,0 0-1 0 0,0 1 0 0 0,0-1 0 0 0,0 0 1 0 0,0 0-1 0 0,0 0 0 0 0,0 0 0 0 0,0 0 0 0 0,0 0 1 0 0,-17 5-150 0 0,-24 3-1198 0 0,-81 5-1 0 0,24-5 1093 0 0,42-6 565 0 0,56-2-299 0 0,0 0 0 0 0,0 0-1 0 0,-1-1 1 0 0,1 1 0 0 0,0 0 0 0 0,0 0-1 0 0,-1-1 1 0 0,1 1 0 0 0,0 0 0 0 0,0-1 0 0 0,0 1-1 0 0,0 0 1 0 0,0-1 0 0 0,-1 1 0 0 0,1 0-1 0 0,0-1 1 0 0,0 1 0 0 0,0 0 0 0 0,0-1-1 0 0,0 1 1 0 0,0-1 0 0 0,0 1 0 0 0,0 0-1 0 0,0-1 1 0 0,0 1 0 0 0,0 0 0 0 0,1-1-1 0 0,-1 1 1 0 0,0 0 0 0 0,0-1 0 0 0,0 1-1 0 0,0 0 1 0 0,0-1 0 0 0,1 1 0 0 0,-1 0-1 0 0,0-1 1 0 0,0 1 0 0 0,1 0 0 0 0,8-20 18 0 0,87-122 17 0 0,-12 20 2870 0 0,-83 121-2874 0 0,0 0 1 0 0,0 0-1 0 0,-1 0 1 0 0,1 0 0 0 0,-1-1-1 0 0,1 1 1 0 0,-1 0-1 0 0,1 0 1 0 0,-1 0 0 0 0,0-1-1 0 0,1 1 1 0 0,-1 0-1 0 0,0-1 1 0 0,0-1-1 0 0,0 3-37 0 0,0 0 0 0 0,0-1 0 0 0,-1 1 0 0 0,1-1 0 0 0,0 1 0 0 0,0 0 0 0 0,-1-1 0 0 0,1 1 0 0 0,0 0 0 0 0,0 0 0 0 0,-1-1 0 0 0,1 1 0 0 0,0 0-1 0 0,-1-1 1 0 0,1 1 0 0 0,0 0 0 0 0,-1 0 0 0 0,1 0 0 0 0,0-1 0 0 0,-1 1 0 0 0,1 0 0 0 0,-1 0 0 0 0,1 0 0 0 0,0 0 0 0 0,-1 0 0 0 0,1 0 0 0 0,-1 0 0 0 0,0 0-1 0 0,-3 0-47 0 0,0 0-1 0 0,-1 1 0 0 0,1 0 0 0 0,0 0 0 0 0,0 0 0 0 0,-1 0 0 0 0,-3 2 0 0 0,-9 5-54 0 0,0 1-1 0 0,1 0 1 0 0,-25 18-1 0 0,-38 37 18 0 0,77-63 82 0 0,-21 21 16 0 0,1 1 0 0 0,1 1 1 0 0,1 1-1 0 0,0 0 0 0 0,-15 30 1 0 0,13-21 107 0 0,22-31-384 0 0,8-7-50 0 0,8-7-543 0 0,114-95 784 0 0,-130 107 144 0 0,0 0 3 0 0,1-1-59 0 0,0 0-1 0 0,1 0 1 0 0,-1-1 0 0 0,0 1 0 0 0,0 0 0 0 0,1 0 0 0 0,-1-1 0 0 0,0 1-1 0 0,0-1 1 0 0,0 1 0 0 0,1-1 0 0 0,-1 0 0 0 0,0 1 0 0 0,0-1 0 0 0,2-1-1 0 0,18-17-8 0 0,-13 13 17 0 0,70-68 1101 0 0,-65 61-1108 0 0,-11 10-17 0 0,-2 3-6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27T20:11:30.768"/>
    </inkml:context>
    <inkml:brush xml:id="br0">
      <inkml:brushProperty name="width" value="0.1" units="cm"/>
      <inkml:brushProperty name="height" value="0.1" units="cm"/>
      <inkml:brushProperty name="color" value="#00A0D7"/>
      <inkml:brushProperty name="ignorePressure" value="1"/>
    </inkml:brush>
  </inkml:definitions>
  <inkml:trace contextRef="#ctx0" brushRef="#br0">1 1,'0'0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1:12:39.739"/>
    </inkml:context>
    <inkml:brush xml:id="br0">
      <inkml:brushProperty name="width" value="0.2" units="cm"/>
      <inkml:brushProperty name="height" value="0.2" units="cm"/>
      <inkml:brushProperty name="color" value="#5B2D90"/>
    </inkml:brush>
  </inkml:definitions>
  <inkml:trace contextRef="#ctx0" brushRef="#br0">1167 0 96 0 0,'-19'9'0'0'0,"1"-2"0"0"0,-2 0 0 0 0,1 0 0 0 0,-1-2 0 0 0,0-1 0 0 0,-36 4 0 0 0,-22 5 3 0 0,7 3-15 0 0,-23 3 463 0 0,1 5 1 0 0,-99 39-1 0 0,-16 15-242 0 0,-6 1-587 0 0,187-66 406 0 0,26-13 23 0 0,0 1 0 0 0,-1-1 0 0 0,1 1 0 0 0,0-1 0 0 0,0 1 0 0 0,0 0 0 0 0,0 0-1 0 0,0-1 1 0 0,0 1 0 0 0,0 0 0 0 0,0 0 0 0 0,0 0 0 0 0,0 0 0 0 0,0 0 0 0 0,0 1 0 0 0,98 314 151 0 0,-31-114-252 0 0,117 429-10 0 0,-131-450 62 0 0,112 527 2089 0 0,-117-486 539 0 0,-43-204-2563 0 0,-2-7-165 0 0,1 0-1 0 0,-2-1 1 0 0,2 17 0 0 0,-4-9-958 0 0,0-16 1011 0 0,1 1 0 0 0,-1-1 1 0 0,1 1-1 0 0,0 0 0 0 0,0-1 1 0 0,0 1-1 0 0,0-1 1 0 0,1 1-1 0 0,-1-1 0 0 0,0 1 1 0 0,1-1-1 0 0,0 1 0 0 0,0-1 1 0 0,0 1-1 0 0,0-1 0 0 0,0 1 1 0 0,0-1-1 0 0,0 0 1 0 0,1 0-1 0 0,-1 0 0 0 0,1 0 1 0 0,0 0-1 0 0,0 0 0 0 0,2 2 1 0 0,24 16-172 0 0,1-1 0 0 0,47 22 1 0 0,-62-35 56 0 0,1-1 0 0 0,-1 0 0 0 0,1-1-1 0 0,-1-1 1 0 0,1 0 0 0 0,0-1 0 0 0,0-1 0 0 0,25 0 0 0 0,151-20-377 0 0,-162 15 558 0 0,-18 2-4 0 0,14-1 1754 0 0,45-11 0 0 0,-63 13-1280 0 0,0-1 0 0 0,0 2 0 0 0,0-1 0 0 0,1 1 0 0 0,9 1 0 0 0,3 0-1819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1:12:42.418"/>
    </inkml:context>
    <inkml:brush xml:id="br0">
      <inkml:brushProperty name="width" value="0.2" units="cm"/>
      <inkml:brushProperty name="height" value="0.2" units="cm"/>
      <inkml:brushProperty name="color" value="#5B2D90"/>
    </inkml:brush>
  </inkml:definitions>
  <inkml:trace contextRef="#ctx0" brushRef="#br0">391 2 96 0 0,'-10'-1'0'0'0,"7"1"0"0"0,1 0 0 0 0,-1-1 0 0 0,0 1 0 0 0,1 0 0 0 0,-1 0 0 0 0,0 1 0 0 0,0-1 0 0 0,1 1 0 0 0,-1-1 0 0 0,0 1 0 0 0,1 0 0 0 0,-1 0 0 0 0,1 0 0 0 0,-1 0 0 0 0,1 0 0 0 0,-3 2 0 0 0,0 1 0 0 0,0 0 0 0 0,0-1 0 0 0,-1 0 0 0 0,1 0 0 0 0,-1 0 0 0 0,1-1 0 0 0,-1 1 0 0 0,-10 1 0 0 0,8-1 0 0 0,1-1 0 0 0,-1 1 0 0 0,1 0 0 0 0,-10 7 0 0 0,-14 12 0 0 0,-33 20 0 0 0,20-14 0 0 0,45-27 3 0 0,0 0 0 0 0,-1 0 0 0 0,1 1 0 0 0,0-1 0 0 0,-1 0 0 0 0,1 0 0 0 0,0 0 0 0 0,0 1 0 0 0,0-1 0 0 0,0 0 0 0 0,0-1 0 0 0,1 1 0 0 0,-1 0 0 0 0,0 0 0 0 0,0 0 0 0 0,3 0 0 0 0,26 21 109 0 0,28 13 5 0 0,-31-19-74 0 0,36 27 0 0 0,-55-36-43 0 0,0 0 0 0 0,-1 0 1 0 0,1 1-1 0 0,-2 0 0 0 0,1 0 0 0 0,-1 0 0 0 0,0 1 0 0 0,6 12 0 0 0,22 64-13 0 0,-22-52 4 0 0,19 36-1 0 0,-9-22 1 0 0,19 55 1 0 0,-9-19 2 0 0,-23-57 87 0 0,-2 1 0 0 0,-1 0 1 0 0,0 0-1 0 0,1 40 0 0 0,4 18 170 0 0,35 390 1151 0 0,-35-293-1181 0 0,-5-112-98 0 0,4 82 283 0 0,-10-128-363 0 0,14 315 66 0 0,2-83-119 0 0,-22-67 230 0 0,2-104-940 0 0,4-75 637 0 0,-1-1 0 0 0,-1 0-1 0 0,-2 12 1 0 0,2-12 62 0 0,0 1-1 0 0,0 0 0 0 0,0 12 0 0 0,2-17 19 0 0,0 1 1 0 0,-1-1-1 0 0,0 0 1 0 0,-1 1-1 0 0,1-1 1 0 0,-1 0-1 0 0,0 0 1 0 0,0 0 0 0 0,0 0-1 0 0,-1 0 1 0 0,0 0-1 0 0,0 0 1 0 0,0-1-1 0 0,0 0 1 0 0,-1 0-1 0 0,-5 6 1 0 0,-7 4 12 0 0,0-1 1 0 0,-35 22-1 0 0,29-21 2 0 0,-33 23 112 0 0,-145 89 3154 0 0,140-92-1440 0 0,27-15-1927 0 0,-67 29 0 0 0,91-43-642 0 0,8-4 640 0 0,0 0 1 0 0,0 0 0 0 0,0 0-1 0 0,0 0 1 0 0,-1-1 0 0 0,1 1-1 0 0,0-1 1 0 0,-1 1 0 0 0,1-1 0 0 0,0 1-1 0 0,-1-1 1 0 0,1 0 0 0 0,0 1-1 0 0,-1-1 1 0 0,1 0 0 0 0,-1 0 0 0 0,1 0-1 0 0,0 0 1 0 0,-1 0 0 0 0,1-1-1 0 0,0 1 1 0 0,-1 0 0 0 0,1-1-1 0 0,-3 0 1 0 0,-7-8-724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1:12:43.466"/>
    </inkml:context>
    <inkml:brush xml:id="br0">
      <inkml:brushProperty name="width" value="0.2" units="cm"/>
      <inkml:brushProperty name="height" value="0.2" units="cm"/>
      <inkml:brushProperty name="color" value="#5B2D90"/>
    </inkml:brush>
  </inkml:definitions>
  <inkml:trace contextRef="#ctx0" brushRef="#br0">1001 58 96 0 0,'-16'-4'0'0'0,"-1"0"0"0"0,0 1 0 0 0,0 1 0 0 0,-31 0 0 0 0,-13-2 0 0 0,-318-22 0 0 0,266 20 0 0 0,-115 0 352 0 0,126 5-139 0 0,99 5-313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1:12:46.465"/>
    </inkml:context>
    <inkml:brush xml:id="br0">
      <inkml:brushProperty name="width" value="0.2" units="cm"/>
      <inkml:brushProperty name="height" value="0.2" units="cm"/>
      <inkml:brushProperty name="color" value="#5B2D90"/>
    </inkml:brush>
  </inkml:definitions>
  <inkml:trace contextRef="#ctx0" brushRef="#br0">3012 0 96 0 0,'-14'5'0'0'0,"1"1"0"0"0,-1 1 0 0 0,1 0 0 0 0,-22 16 0 0 0,-45 42 4 0 0,62-49 0 0 0,-16 15 60 0 0,1 2 0 0 0,-34 45 0 0 0,-52 83 149 0 0,72-94-166 0 0,-268 341 638 0 0,73-100-278 0 0,-24 58-413 0 0,-16 18 4 0 0,178-247 2 0 0,-333 461 9 0 0,406-553-84 0 0,-550 797 2557 0 0,574-833-2468 0 0,-94 125 227 0 0,75-104-103 0 0,-1 0 0 0 0,-35 29 0 0 0,19-25-118 0 0,42-34 42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1:12:47.625"/>
    </inkml:context>
    <inkml:brush xml:id="br0">
      <inkml:brushProperty name="width" value="0.2" units="cm"/>
      <inkml:brushProperty name="height" value="0.2" units="cm"/>
      <inkml:brushProperty name="color" value="#5B2D90"/>
    </inkml:brush>
  </inkml:definitions>
  <inkml:trace contextRef="#ctx0" brushRef="#br0">142 0 96 0 0,'0'0'157'0'0,"-5"12"-90"0"0,-16 47 20 0 0,3 1 0 0 0,2 1 0 0 0,3 1 0 0 0,-8 90 0 0 0,1 267 87 0 0,2-7-231 0 0,9-349-287 0 0,15-63 323 0 0,47-8 273 0 0,-1-2 1 0 0,0-2 0 0 0,59-22-1 0 0,-8 3 255 0 0,-17 5-323 0 0,-1-4 0 0 0,123-61 0 0 0,-190 81-173 0 0,12-6 182 0 0,1 1 0 0 0,1 1 0 0 0,0 1 0 0 0,57-13 0 0 0,-58 17 3247 0 0,-28 9-3349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1:12:53.927"/>
    </inkml:context>
    <inkml:brush xml:id="br0">
      <inkml:brushProperty name="width" value="0.2" units="cm"/>
      <inkml:brushProperty name="height" value="0.2" units="cm"/>
      <inkml:brushProperty name="color" value="#5B2D90"/>
    </inkml:brush>
  </inkml:definitions>
  <inkml:trace contextRef="#ctx0" brushRef="#br0">1 0 96 0 0,'0'0'1929'0'0,"2"5"-1906"0"0,26 58 25 0 0,31 112-1 0 0,3 75 13 0 0,8 30 77 0 0,108 253 1817 0 0,21-8-672 0 0,-156-411-1511 0 0,1 0-1166 0 0,117 216 1498 0 0,-152-309 121 0 0,-8-19-204 0 0,0 0 0 0 0,-1 0 1 0 0,1 0-1 0 0,0 0 0 0 0,0 0 1 0 0,0 0-1 0 0,0 0 1 0 0,1-1-1 0 0,-1 1 0 0 0,0 0 1 0 0,4 2-1 0 0,10 16 88 0 0,-5 4-64 0 0,14 30 63 0 0,29 103 0 0 0,-47-141-66 0 0,-5-14-31 0 0,1 0 1 0 0,-1 1-1 0 0,0-1 0 0 0,0 0 0 0 0,0 1 1 0 0,0-1-1 0 0,-1 1 0 0 0,1 0 0 0 0,-1-1 0 0 0,1 1 1 0 0,-1 0-1 0 0,0-1 0 0 0,0 1 0 0 0,0 0 1 0 0,-1-1-1 0 0,1 1 0 0 0,0-1 0 0 0,-1 1 1 0 0,0 0-1 0 0,-1 2 0 0 0,-11 12-655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1:12:55.197"/>
    </inkml:context>
    <inkml:brush xml:id="br0">
      <inkml:brushProperty name="width" value="0.2" units="cm"/>
      <inkml:brushProperty name="height" value="0.2" units="cm"/>
      <inkml:brushProperty name="color" value="#5B2D90"/>
    </inkml:brush>
  </inkml:definitions>
  <inkml:trace contextRef="#ctx0" brushRef="#br0">0 419 96 0 0,'0'0'1036'0'0,"6"3"-728"0"0,20 10-92 0 0,-2 1-1 0 0,42 32 1 0 0,44 45 121 0 0,2 3-56 0 0,-31-36-68 0 0,3-3-1 0 0,1-4 1 0 0,3-3-1 0 0,172 65 1 0 0,-246-109-99 0 0,0-1-1 0 0,1 0 1 0 0,-1-1 0 0 0,0-1-1 0 0,1 0 1 0 0,24-3 0 0 0,-7 2-941 0 0,-32-9 749 0 0,-5-93 251 0 0,9-132 0 0 0,-2 18 246 0 0,-1 172-191 0 0,2-1 0 0 0,11-55 0 0 0,1-22 152 0 0,-9-22-179 0 0,-6 144-177 0 0,-12 24-314 0 0,11-22-81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6:49.337"/>
    </inkml:context>
    <inkml:brush xml:id="br0">
      <inkml:brushProperty name="width" value="0.1" units="cm"/>
      <inkml:brushProperty name="height" value="0.1" units="cm"/>
      <inkml:brushProperty name="color" value="#AE198D"/>
      <inkml:brushProperty name="inkEffects" value="galaxy"/>
      <inkml:brushProperty name="anchorX" value="-19700.37695"/>
      <inkml:brushProperty name="anchorY" value="-27177.16211"/>
      <inkml:brushProperty name="scaleFactor" value="0.5"/>
    </inkml:brush>
  </inkml:definitions>
  <inkml:trace contextRef="#ctx0" brushRef="#br0">1 575 96 0 0,'0'0'0'0'0,"18"-5"0"0"0,11 1 0 0 0,17-3 0 0 0,20-2 0 0 0,21-3 0 0 0,21 0 0 0 0,21 0 0 0 0,21 0 0 0 0,20 3 0 0 0,21 1 0 0 0,20 0 0 0 0,17-1 0 0 0,14-3 0 0 0,8-4 0 0 0,3-6 0 0 0,0-4 0 0 0,-2-3 0 0 0,-5-3 0 0 0,-7-2 37 0 0,-7 0 9 0 0,-10-1 410 0 0,-13 2-96 0 0,-14 2 44 0 0,-18 2-4 0 0,-18 3-64 0 0,-19 2 8 0 0,-18 2-82 0 0,-22 3 30 0 0,-21 4-340 0 0,-21 4 95 0 0,-18 3-47 0 0,-14 3 0 0 0,-12 2 9 0 0,-8 1-2 0 0,-5 2-18 0 0,-3 0 15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3:48:00.826"/>
    </inkml:context>
    <inkml:brush xml:id="br0">
      <inkml:brushProperty name="width" value="0.35" units="cm"/>
      <inkml:brushProperty name="height" value="0.35" units="cm"/>
      <inkml:brushProperty name="color" value="#AB008B"/>
    </inkml:brush>
  </inkml:definitions>
  <inkml:trace contextRef="#ctx0" brushRef="#br0">57 6624 96 0 0,'-3'11'0'0'0,"2"-5"0"0"0,-1-1 0 0 0,1 1 0 0 0,0 0 0 0 0,0 12 0 0 0,0-37-4 0 0,-1 1 0 0 0,-5-23 0 0 0,3 22 96 0 0,1 0-1 0 0,-1-26 1 0 0,-3-70 604 0 0,0 0 176 0 0,6 82-355 0 0,-8-53 0 0 0,7 61-480 0 0,1 1 0 0 0,1-1 0 0 0,4-28 0 0 0,-1 3 130 0 0,5 6 43 0 0,-6 35-134 0 0,0 0 1 0 0,-1 0-1 0 0,1-14 1 0 0,-3-12 137 0 0,1 9 84 0 0,0 1 0 0 0,1 0 0 0 0,8-42 1 0 0,-6 50 86 0 0,-1 0 1 0 0,1-32-1 0 0,-2 33-234 0 0,-1-1-1 0 0,2 1 1 0 0,4-19-1 0 0,33-190 3 0 0,-26 131-158 0 0,-9 69 3 0 0,31-159 4 0 0,-18 108 218 0 0,-11 44 297 0 0,2 1-1 0 0,15-41 0 0 0,-8 29-285 0 0,11-43 0 0 0,-24 77-241 0 0,5-25-411 0 0,5-56 0 0 0,0 1-249 0 0,14-73 144 0 0,-4 56 469 0 0,-2 11 34 0 0,-9 30 15 0 0,23-79 1 0 0,-23 101-175 0 0,8-81 1 0 0,-15 88-35 0 0,1 1 1 0 0,2 0-1 0 0,18-58 1 0 0,43-106 536 0 0,-40 99 234 0 0,-7 19-406 0 0,9-47-165 0 0,0 4-9 0 0,50-154 1696 0 0,-53 179-1242 0 0,45-205 129 0 0,-22 85-515 0 0,-13 109 316 0 0,-5 18 422 0 0,28-71 445 0 0,-14 45-1047 0 0,117-325-2881 0 0,-138 384 2586 0 0,10-27-47 0 0,2-4-5 0 0,-8 22 68 0 0,106-256-455 0 0,-122 288 557 0 0,-8 22 253 0 0,0-1-1 0 0,1 0 1 0 0,14-22-1 0 0,-19 34-178 0 0,-1 1-1 0 0,1 0 0 0 0,-1 0 1 0 0,1-1-1 0 0,-1 1 0 0 0,0 0 0 0 0,0-1 1 0 0,0 1-1 0 0,0-1 0 0 0,0-2 0 0 0,-1-3 28 0 0,1 7-83 0 0,10-14 125 0 0,-7 10-125 0 0,0 0-1 0 0,0-1 1 0 0,0 0-1 0 0,0 1 1 0 0,2-10-1 0 0,8-18 123 0 0,56-110 83 0 0,-67 140-295 0 0,-1 0 1 0 0,1 0-1 0 0,-1 0 0 0 0,0 0 0 0 0,0 0 0 0 0,0 0 0 0 0,0 0 0 0 0,0 0 0 0 0,-1 0 0 0 0,0 0 0 0 0,1-1 1 0 0,-1 1-1 0 0,-1-6 0 0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3:48:01.747"/>
    </inkml:context>
    <inkml:brush xml:id="br0">
      <inkml:brushProperty name="width" value="0.35" units="cm"/>
      <inkml:brushProperty name="height" value="0.35" units="cm"/>
      <inkml:brushProperty name="color" value="#AB008B"/>
    </inkml:brush>
  </inkml:definitions>
  <inkml:trace contextRef="#ctx0" brushRef="#br0">0 159 96 0 0,'5'2'0'0'0,"-1"0"0"0"0,0 0 0 0 0,0 0 1 0 0,0 0-1 0 0,0 0 0 0 0,1 0 0 0 0,-1-1 0 0 0,1 0 1 0 0,-1 0-1 0 0,1 0 0 0 0,0-1 0 0 0,-1 1 0 0 0,1-1 0 0 0,9-1 1 0 0,2-1 18 0 0,72-14 97 0 0,-78 13 31 0 0,0-1 0 0 0,0 1 1 0 0,0-1-1 0 0,0-1 1 0 0,0 0-1 0 0,12-9 0 0 0,-2-1 332 0 0,-3 2 494 0 0,0 1-1 0 0,1 0 0 0 0,0 1 0 0 0,0 1 0 0 0,30-11 0 0 0,22-2 107 0 0,-69 22-1080 0 0,-1 1 1 0 0,1 0-1 0 0,-1-1 1 0 0,1 1-1 0 0,-1 0 1 0 0,1 0-1 0 0,-1-1 1 0 0,1 1-1 0 0,-1 0 1 0 0,1 0-1 0 0,0 0 1 0 0,-1 0-1 0 0,1 0 1 0 0,-1 0-1 0 0,1 0 1 0 0,0 0-1 0 0,-1 0 1 0 0,1 0-1 0 0,-1 0 1 0 0,1 0-1 0 0,-1 0 1 0 0,1 0-1 0 0,0 0 1 0 0,-1 1-1 0 0,1-1 0 0 0,-1 0 1 0 0,1 0-1 0 0,-1 1 1 0 0,1-1-1 0 0,-1 0 1 0 0,1 1-1 0 0,-1-1 1 0 0,0 0-1 0 0,1 1 1 0 0,-1-1-1 0 0,1 1 1 0 0,-1-1-1 0 0,0 1 1 0 0,1-1-1 0 0,-1 1 1 0 0,0-1-1 0 0,0 1 1 0 0,1 0-1 0 0,3 5-2 0 0,17 24-15 0 0,-1 1 0 0 0,-2 1 0 0 0,-1 0 0 0 0,-1 1 0 0 0,-2 1-1 0 0,-2 0 1 0 0,13 54 0 0 0,-20-65-7 0 0,29 161-314 0 0,-25-144-333 0 0,-23-36 671 0 0,-4 0-926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3:48:09.082"/>
    </inkml:context>
    <inkml:brush xml:id="br0">
      <inkml:brushProperty name="width" value="0.35" units="cm"/>
      <inkml:brushProperty name="height" value="0.35" units="cm"/>
      <inkml:brushProperty name="color" value="#AB008B"/>
    </inkml:brush>
  </inkml:definitions>
  <inkml:trace contextRef="#ctx0" brushRef="#br0">0 0 96 0 0,'2'6'0'0'0,"1"0"0"0"0,0-1 0 0 0,0 1 0 0 0,0-1 0 0 0,1 0 0 0 0,0 0 0 0 0,0 0 0 0 0,0-1 0 0 0,0 1 0 0 0,1-1 0 0 0,-1 0 0 0 0,1 0 0 0 0,0 0 0 0 0,1-1 0 0 0,8 5 0 0 0,10 5 0 0 0,1-2 0 0 0,1 0 0 0 0,27 8 0 0 0,88 18 0 0 0,-51-14 0 0 0,-48-11 0 0 0,1 2 0 0 0,-2 2 0 0 0,0 2 0 0 0,43 25 0 0 0,298 168 0 0 0,-94-25 60 0 0,-205-130 16 0 0,210 111 144 0 0,-196-118 15 0 0,133 91 1 0 0,-61-9 234 0 0,96 64 129 0 0,188 59 482 0 0,-335-195-599 0 0,2 0-38 0 0,193 128 0 0 0,-145-56-13 0 0,21 14 151 0 0,-145-114-462 0 0,1-3 0 0 0,71 32 0 0 0,-21-18-1 0 0,-23-12-25 0 0,-1 3-1 0 0,70 44 1 0 0,278 231-2 0 0,-100-68-119 0 0,-214-164 1580 0 0,-93-72-490 0 0,-18-10-1072 0 0,-1-1-97 0 0,1 0 1 0 0,-1 0-1 0 0,-7-13 0 0 0,8 12-615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3:48:09.528"/>
    </inkml:context>
    <inkml:brush xml:id="br0">
      <inkml:brushProperty name="width" value="0.35" units="cm"/>
      <inkml:brushProperty name="height" value="0.35" units="cm"/>
      <inkml:brushProperty name="color" value="#AB008B"/>
    </inkml:brush>
  </inkml:definitions>
  <inkml:trace contextRef="#ctx0" brushRef="#br0">1 1 96 0 0,'0'0'0'0'0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3:48:09.915"/>
    </inkml:context>
    <inkml:brush xml:id="br0">
      <inkml:brushProperty name="width" value="0.35" units="cm"/>
      <inkml:brushProperty name="height" value="0.35" units="cm"/>
      <inkml:brushProperty name="color" value="#AB008B"/>
    </inkml:brush>
  </inkml:definitions>
  <inkml:trace contextRef="#ctx0" brushRef="#br0">1 699 96 0 0,'403'96'0'0'0,"-260"-66"0"0"0,-117-24 14 0 0,0-2-1 0 0,1-1 1 0 0,36-1 0 0 0,-43-2 1138 0 0,-1-2 1 0 0,36-7-1 0 0,-55 9-1116 0 0,1 0 0 0 0,0 0 1 0 0,0-1-1 0 0,-1 1 0 0 0,1 0 0 0 0,0-1 1 0 0,0 1-1 0 0,-1 0 0 0 0,1-1 0 0 0,0 1 0 0 0,-1-1 1 0 0,1 1-1 0 0,0-1 0 0 0,-1 1 0 0 0,1-1 1 0 0,-1 0-1 0 0,1 1 0 0 0,-1-1 0 0 0,1 1 1 0 0,-1-1-1 0 0,0 0 0 0 0,1 0 0 0 0,-1 1 0 0 0,0-1 1 0 0,0 0-1 0 0,1 0 0 0 0,-1 1 0 0 0,0-1 1 0 0,0 0-1 0 0,0 0 0 0 0,0 0 0 0 0,0 1 1 0 0,0-1-1 0 0,0 0 0 0 0,0 0 0 0 0,0 0 0 0 0,0 1 1 0 0,-1-1-1 0 0,1 0 0 0 0,-1-1 0 0 0,-1-4 13 0 0,0 0-1 0 0,0 1 1 0 0,-1-1 0 0 0,-4-6-1 0 0,7 12-41 0 0,-201-362 219 0 0,11-2-1687 0 0,175 323 5600 0 0,15 41-4100 0 0,14 5 228 0 0,2 8-1332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1-07-28T08:02:53.161"/>
    </inkml:context>
    <inkml:brush xml:id="br0">
      <inkml:brushProperty name="width" value="0.35" units="cm"/>
      <inkml:brushProperty name="height" value="0.35" units="cm"/>
      <inkml:brushProperty name="color" value="#FFC114"/>
      <inkml:brushProperty name="ignorePressure" value="1"/>
    </inkml:brush>
  </inkml:definitions>
  <inkml:trace contextRef="#ctx0" brushRef="#br0">1 0 0 0,'2816'0'0'0,"-2564"0"0"0,366 0 0 0,-594 0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8:03:08.561"/>
    </inkml:context>
    <inkml:brush xml:id="br0">
      <inkml:brushProperty name="width" value="0.35" units="cm"/>
      <inkml:brushProperty name="height" value="0.35" units="cm"/>
      <inkml:brushProperty name="color" value="#FFC114"/>
    </inkml:brush>
  </inkml:definitions>
  <inkml:trace contextRef="#ctx0" brushRef="#br0">0 740 96 0 0,'20'-10'0'0'0,"-1"-1"0"0"0,-1-1 0 0 0,0 0 0 0 0,0-2 0 0 0,24-23 0 0 0,-24 21 0 0 0,19-15 0 0 0,-19 17 0 0 0,-1-1 0 0 0,0-1 0 0 0,21-26 0 0 0,19-42 151 0 0,-41 58 315 0 0,0 1 0 0 0,2 1 0 0 0,34-36 0 0 0,-35 44-398 0 0,-6 4-95 0 0,1 2 0 0 0,0-1 0 0 0,19-11 0 0 0,0 0-303 0 0,-25 17 268 0 0,1 0 0 0 0,-1 0 1 0 0,1 1-1 0 0,0 0 0 0 0,0 0 0 0 0,1 0 1 0 0,-1 1-1 0 0,10-3 0 0 0,1 2-11 0 0,1-2 0 0 0,25-11 0 0 0,-24 9-3 0 0,37-11 1 0 0,73-8-9 0 0,-13 17 1685 0 0,-107 10-1393 0 0,23-3 837 0 0,38-9 0 0 0,-42 7-268 0 0,-1 0-1 0 0,37 0 1 0 0,111-8-3324 0 0,-167 12 2486 0 0,152-18-1435 0 0,-113 16 2626 0 0,49 3-1 0 0,-38 1 1150 0 0,-50-1-1894 0 0,1 1-1 0 0,0 1 0 0 0,17 4 0 0 0,21 4-162 0 0,-18-6-994 0 0,-1 2-1 0 0,51 16 1 0 0,-63-17 504 0 0,3 0 151 0 0,-1 2 1 0 0,-1 0-1 0 0,1 0 1 0 0,30 19-1 0 0,-43-22 112 0 0,27 18 2 0 0,-1 0-1 0 0,50 48 0 0 0,-58-47 63 0 0,43 49 602 0 0,46 58 1298 0 0,-73-85-955 0 0,-20-26-582 0 0,0 0-1 0 0,1-1 1 0 0,40 25 0 0 0,25 21-1979 0 0,-20-10 183 0 0,-60-50 1324 0 0,-1 0-1 0 0,1-1 1 0 0,0 0 0 0 0,0 0 0 0 0,0 0 0 0 0,0-1-1 0 0,0 1 1 0 0,1-2 0 0 0,-1 1 0 0 0,1-1 0 0 0,6 1-1 0 0,-2 0-32 0 0,0 0 0 0 0,20 8 0 0 0,-23-7 88 0 0,0-1 1 0 0,1 0-1 0 0,0 0 0 0 0,-1-1 1 0 0,1 0-1 0 0,0-1 1 0 0,-1 0-1 0 0,11-1 0 0 0,6 0 193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8:03:11.533"/>
    </inkml:context>
    <inkml:brush xml:id="br0">
      <inkml:brushProperty name="width" value="0.35" units="cm"/>
      <inkml:brushProperty name="height" value="0.35" units="cm"/>
      <inkml:brushProperty name="color" value="#FFC114"/>
    </inkml:brush>
  </inkml:definitions>
  <inkml:trace contextRef="#ctx0" brushRef="#br0">1940 0 96 0 0,'-49'21'0'0'0,"45"-20"0"0"0,0-1 0 0 0,0 1 0 0 0,-1-1 0 0 0,1 0 1 0 0,0 0-1 0 0,0 0 0 0 0,-5-1 0 0 0,5 1 4 0 0,-1-1 1 0 0,1 1-1 0 0,0 0 1 0 0,0 0-1 0 0,-1 1 1 0 0,1-1-1 0 0,0 1 1 0 0,-6 2-1 0 0,-11 6 57 0 0,14-6 34 0 0,1 0 0 0 0,0 0-1 0 0,-1 0 1 0 0,-9 1 0 0 0,-120 29 2130 0 0,94-22-1041 0 0,-82 33-1 0 0,112-39-1615 0 0,0-1 0 0 0,0 1 0 0 0,0-2 0 0 0,0 0 0 0 0,0 0 0 0 0,-1-1 0 0 0,-22 1 0 0 0,32-3 430 0 0,1 0 1 0 0,-1 0-1 0 0,1 1 1 0 0,0-1 0 0 0,-1 1-1 0 0,1-1 1 0 0,0 1-1 0 0,-4 2 1 0 0,-6 1-2 0 0,9-3 7 0 0,-1 0 0 0 0,0-1 1 0 0,0 1-1 0 0,0-1 0 0 0,0 0 0 0 0,0 0 1 0 0,-5-1-1 0 0,6 1 0 0 0,1-1 0 0 0,-1 1 0 0 0,0 0 0 0 0,0 0 0 0 0,0 0 0 0 0,1 0 0 0 0,-1 0 0 0 0,0 1-1 0 0,0-1 1 0 0,1 1 0 0 0,-1 0 0 0 0,0 0 0 0 0,1 0 0 0 0,-1 0 0 0 0,-3 2 0 0 0,-1 1 28 0 0,0 0 0 0 0,0 0-1 0 0,0-1 1 0 0,-1 0 0 0 0,0-1 0 0 0,1 1-1 0 0,-10 0 1 0 0,-33 13 185 0 0,42-11-146 0 0,-1 0 1 0 0,1 1-1 0 0,-1 0 1 0 0,2 1-1 0 0,-15 14 1 0 0,-6 6 67 0 0,14-14-68 0 0,-4 3 208 0 0,-1-1 1 0 0,0-1 0 0 0,0 0 0 0 0,-35 17-1 0 0,41-25 5 0 0,0 0-1 0 0,0 1 1 0 0,1 0-1 0 0,0 1 1 0 0,-11 9-1 0 0,-19 20-237 0 0,25-25-172 0 0,-20 18-473 0 0,8-3-135 0 0,-18 18-455 0 0,38-32 1216 0 0,0 0-1 0 0,1 1 1 0 0,-7 14-1 0 0,-13 22 49 0 0,-14 3 159 0 0,39-50-187 0 0,-1 4 69 0 0,0-1 0 0 0,-1 0 0 0 0,0 0 0 0 0,0-1 0 0 0,0 1 0 0 0,-1-1 0 0 0,0 0-1 0 0,0-1 1 0 0,-11 7 0 0 0,12-8-58 0 0,0 0 1 0 0,1 0-1 0 0,-1 0 0 0 0,1 0 1 0 0,-7 8-1 0 0,-18 14 176 0 0,-107 62 723 0 0,121-74-757 0 0,14-12-166 0 0,0 0 0 0 0,-1 1 0 0 0,1-1-1 0 0,0 0 1 0 0,0 0 0 0 0,-1 0 0 0 0,1-1 0 0 0,0 1 0 0 0,-1 0 0 0 0,1 0 0 0 0,-1-1 0 0 0,1 1 0 0 0,-1-1-1 0 0,1 1 1 0 0,-1-1 0 0 0,0 0 0 0 0,1 1 0 0 0,-1-1 0 0 0,-1 0 0 0 0,-2 0 19 0 0,1 1 0 0 0,0 0 0 0 0,-1 0 0 0 0,1 0 0 0 0,0 1 1 0 0,0 0-1 0 0,0-1 0 0 0,0 1 0 0 0,-4 3 0 0 0,4-2-12 0 0,0-1-1 0 0,0 0 1 0 0,0 0 0 0 0,0 0-1 0 0,0-1 1 0 0,0 1-1 0 0,-1-1 1 0 0,1 0-1 0 0,-7 0 1 0 0,-10 6 29 0 0,18-6-63 0 0,1 0 0 0 0,0 0 0 0 0,0 0 1 0 0,-1-1-1 0 0,1 1 0 0 0,-1 0 0 0 0,1-1 1 0 0,-4 1-1 0 0,-27-1-1063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1-07-28T08:03:39.941"/>
    </inkml:context>
    <inkml:brush xml:id="br0">
      <inkml:brushProperty name="width" value="0.35" units="cm"/>
      <inkml:brushProperty name="height" value="0.35" units="cm"/>
      <inkml:brushProperty name="color" value="#FFC114"/>
      <inkml:brushProperty name="ignorePressure" value="1"/>
    </inkml:brush>
  </inkml:definitions>
  <inkml:trace contextRef="#ctx0" brushRef="#br0">94 0 0 0,'-93'0'0'0,"3017"0"0"0,-2919 0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1-07-28T08:03:42.235"/>
    </inkml:context>
    <inkml:brush xml:id="br0">
      <inkml:brushProperty name="width" value="0.35" units="cm"/>
      <inkml:brushProperty name="height" value="0.35" units="cm"/>
      <inkml:brushProperty name="color" value="#FFC114"/>
      <inkml:brushProperty name="ignorePressure" value="1"/>
    </inkml:brush>
  </inkml:definitions>
  <inkml:trace contextRef="#ctx0" brushRef="#br0">485 0 0 0,'-482'0'0'0,"480"0"0"0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6:50.103"/>
    </inkml:context>
    <inkml:brush xml:id="br0">
      <inkml:brushProperty name="width" value="0.1" units="cm"/>
      <inkml:brushProperty name="height" value="0.1" units="cm"/>
      <inkml:brushProperty name="color" value="#AE198D"/>
      <inkml:brushProperty name="inkEffects" value="galaxy"/>
      <inkml:brushProperty name="anchorX" value="-25486.79688"/>
      <inkml:brushProperty name="anchorY" value="-27449.48047"/>
      <inkml:brushProperty name="scaleFactor" value="0.5"/>
    </inkml:brush>
  </inkml:definitions>
  <inkml:trace contextRef="#ctx0" brushRef="#br0">0 0 96 0 0,'0'0'0'0'0,"8"12"0"0"0,14-1 0 0 0,16 5 0 0 0,19 2 0 0 0,14 1 0 0 0,14 0 0 0 0,10 0 0 0 0,7-1 0 0 0,1-1 0 0 0,0-3 0 0 0,-3-3 1260 0 0,-6 0-360 0 0,-6-2-1080 0 0,-8 0 360 0 0,-10 0-180 0 0,-10-1 0 0 0,-13-1 9 0 0,-14-1 7 0 0,-11-2 8 0 0,-9 0-1 0 0,-6-2 66 0 0,-7 0 1 0 0,-4 2 31 0 0,-8 4 14 0 0,-13 7 222 0 0,-15 9-61 0 0,-14 8-80 0 0,-12 11 32 0 0,-11 9-81 0 0,-5 10 9 0 0,-4 9 413 0 0,-2 8-121 0 0,2 7-649 0 0,3 4 202 0 0,4 3-260 0 0,7-2 46 0 0,7-3 52 0 0,9-6-13 0 0,8-10-280 0 0,8-10 83 0 0,11-12 183 0 0,8-12-64 0 0,6-11 144 0 0,6-10-41 0 0,5-8 55 0 0,2-5-2 0 0,2-3 12 0 0,1-1 8 0 0,0-2-38 0 0,0 0 30 0 0,2 1-48 0 0,1 1 22 0 0,4 2-2070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8:03:52.031"/>
    </inkml:context>
    <inkml:brush xml:id="br0">
      <inkml:brushProperty name="width" value="0.35" units="cm"/>
      <inkml:brushProperty name="height" value="0.35" units="cm"/>
      <inkml:brushProperty name="color" value="#FFC114"/>
    </inkml:brush>
  </inkml:definitions>
  <inkml:trace contextRef="#ctx0" brushRef="#br0">1 62 96 0 0,'51'-2'0'0'0,"-29"1"0"0"0,1 0 0 0 0,-1 2 0 0 0,35 4 0 0 0,-37 0 0 0 0,-12-3 0 0 0,-1 0 0 0 0,1-1 0 0 0,-1 1 0 0 0,12-1 0 0 0,-2 0 0 0 0,1 1 0 0 0,-1 1 0 0 0,0 0 1 0 0,1 2-1 0 0,16 6 0 0 0,1-1 7 0 0,-28-7 94 0 0,1 0-1 0 0,-1 1 1 0 0,0-1 0 0 0,10 7-1 0 0,12 7 505 0 0,-24-14-449 0 0,0 0 1 0 0,0 1-1 0 0,0 0 1 0 0,0 0-1 0 0,-1 0 0 0 0,7 9 1 0 0,22 17 851 0 0,-26-25-813 0 0,0 1 0 0 0,0-1 0 0 0,-1 1 0 0 0,1 1 0 0 0,-1-1 0 0 0,-1 1 0 0 0,1 0 0 0 0,7 13 1 0 0,-6-9-155 0 0,2 0 0 0 0,17 17 1 0 0,1 1-85 0 0,11 19-376 0 0,-25-30 229 0 0,0-1 0 0 0,1 0 1 0 0,1-1-1 0 0,0-1 0 0 0,22 16 1 0 0,7 7 92 0 0,-17-13 63 0 0,-8-7 41 0 0,-14-14 0 0 0,-1 1-1 0 0,1-1 1 0 0,0 0 0 0 0,0-1-1 0 0,0 1 1 0 0,8 3-1 0 0,-3-3 64 0 0,1 1 1 0 0,-2 0-1 0 0,1 1 0 0 0,0 0 0 0 0,-1 1 0 0 0,0 0 0 0 0,10 10 1 0 0,-4-1 122 0 0,1-1 1 0 0,1 0 0 0 0,0-1 0 0 0,36 22 0 0 0,-42-28-75 0 0,0 0-1 0 0,0 0 1 0 0,-1 1-1 0 0,0 0 1 0 0,9 12 0 0 0,-13-16 14 0 0,0 0 1 0 0,0-1 0 0 0,1 1-1 0 0,-1-2 1 0 0,1 1-1 0 0,0-1 1 0 0,0 0-1 0 0,8 3 1 0 0,24 11 576 0 0,-30-13-629 0 0,0-1 0 0 0,0 1 0 0 0,0-2-1 0 0,10 3 1 0 0,20 7-904 0 0,-6-2 201 0 0,0 0-1 0 0,1-2 1 0 0,39 4 0 0 0,-57-10 610 0 0,23 2 315 0 0,63-2-1 0 0,-71-2 163 0 0,-22-1-304 0 0,0-1-1 0 0,0 1 0 0 0,-1-2 0 0 0,1 0 0 0 0,15-7 0 0 0,-5 3 41 0 0,110-38 1803 0 0,12-10-1225 0 0,-109 41-1650 0 0,-2 0 171 0 0,36-23 0 0 0,-45 24 651 0 0,-2 3-53 0 0,0-2 0 0 0,-1 0 1 0 0,32-29-1 0 0,-10 1 193 0 0,-2 4 194 0 0,-2-2 0 0 0,46-61-1 0 0,-22 21 520 0 0,-33 34-312 0 0,26-31 172 0 0,-46 66-595 0 0,12-15 571 0 0,0 0 0 0 0,32-26 0 0 0,-32 31-635 0 0,-15 14-126 0 0,1 1-1 0 0,0 0 0 0 0,0-1 1 0 0,0 2-1 0 0,0-1 0 0 0,7-3 1 0 0,159-69-2615 0 0,-41 27 2322 0 0,-125 48 567 0 0,0 0 0 0 0,-1 0 0 0 0,1 1 0 0 0,0-1 0 0 0,0 1-1 0 0,0 0 1 0 0,8 1 0 0 0,4 0 144 0 0,-17-1-366 0 0,1-1 0 0 0,-1 1-1 0 0,1-1 1 0 0,-1 0 0 0 0,1 1-1 0 0,-1-1 1 0 0,1 0 0 0 0,-1 1-1 0 0,1-1 1 0 0,-1 0 0 0 0,0 0-1 0 0,1 1 1 0 0,-1-1 0 0 0,0 0-1 0 0,0 0 1 0 0,0 0 0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1-07-28T08:04:28.094"/>
    </inkml:context>
    <inkml:brush xml:id="br0">
      <inkml:brushProperty name="width" value="0.05" units="cm"/>
      <inkml:brushProperty name="height" value="0.05" units="cm"/>
      <inkml:brushProperty name="color" value="#5B2D90"/>
      <inkml:brushProperty name="ignorePressure" value="1"/>
    </inkml:brush>
  </inkml:definitions>
  <inkml:trace contextRef="#ctx0" brushRef="#br0">1 1 0 0,'13261'0'0'0,"-5176"0"0"0,-8211 0 0 0,-12 0 0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1-07-28T08:04:49.298"/>
    </inkml:context>
    <inkml:brush xml:id="br0">
      <inkml:brushProperty name="width" value="0.05" units="cm"/>
      <inkml:brushProperty name="height" value="0.05" units="cm"/>
      <inkml:brushProperty name="color" value="#5B2D90"/>
      <inkml:brushProperty name="ignorePressure" value="1"/>
    </inkml:brush>
  </inkml:definitions>
  <inkml:trace contextRef="#ctx0" brushRef="#br0">1 49 0 0,'0'-49'0'0,"0"7000"0"0,0-6955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8:05:09.647"/>
    </inkml:context>
    <inkml:brush xml:id="br0">
      <inkml:brushProperty name="width" value="0.35" units="cm"/>
      <inkml:brushProperty name="height" value="0.35" units="cm"/>
      <inkml:brushProperty name="color" value="#E71224"/>
    </inkml:brush>
  </inkml:definitions>
  <inkml:trace contextRef="#ctx0" brushRef="#br0">46 0 96 0 0,'-31'82'0'0'0,"25"-68"0"0"0,5-12 0 0 0,0 0 0 0 0,0 1 0 0 0,0-1 0 0 0,0 0 0 0 0,0 0 0 0 0,0 1 0 0 0,1-1 0 0 0,0 1 0 0 0,-1-1 0 0 0,1 4 0 0 0,0 10-2 0 0,1 0 0 0 0,0-1-1 0 0,1 1 1 0 0,8 29 0 0 0,-7-37 113 0 0,0 0 0 0 0,0 1-1 0 0,1-1 1 0 0,0-1 0 0 0,0 1 0 0 0,1-1 0 0 0,0 1-1 0 0,1-2 1 0 0,-1 1 0 0 0,12 9 0 0 0,-6-5 346 0 0,-3-4-157 0 0,-1 0 0 0 0,1 0 0 0 0,1-1-1 0 0,-1 0 1 0 0,17 8 0 0 0,-22-12-351 0 0,0-1-1 0 0,0 0 0 0 0,0-1 0 0 0,0 1 1 0 0,1-1-1 0 0,-1 1 0 0 0,0-1 0 0 0,0 0 1 0 0,1 0-1 0 0,-1 0 0 0 0,0 0 0 0 0,0-1 1 0 0,0 1-1 0 0,1-1 0 0 0,-1 0 1 0 0,0 0-1 0 0,0 0 0 0 0,0-1 0 0 0,0 1 1 0 0,-1-1-1 0 0,1 1 0 0 0,0-1 0 0 0,3-2 1 0 0,1-2-41 0 0,-1 0 1 0 0,0-1-1 0 0,0 1 0 0 0,0-1 1 0 0,-1 0-1 0 0,1 0 1 0 0,-2-1-1 0 0,1 0 1 0 0,-1 0-1 0 0,0 0 1 0 0,4-13-1 0 0,-3 5 72 0 0,-1 0 0 0 0,0 0 1 0 0,-2 0-1 0 0,1 0 0 0 0,-1-24 0 0 0,-2 36 169 0 0,-1 1 0 0 0,1-1-1 0 0,-1 1 1 0 0,0-1 0 0 0,0 1 0 0 0,0-1-1 0 0,0 1 1 0 0,-1 0 0 0 0,1 0-1 0 0,-1 0 1 0 0,0 0 0 0 0,0 0 0 0 0,0 0-1 0 0,-4-4 1 0 0,-3-3 384 0 0,-2 0 1 0 0,-15-11-1 0 0,4 2 167 0 0,17 16-477 0 0,-1-1-1 0 0,1 1 1 0 0,-1 0 0 0 0,0 1 0 0 0,0-1 0 0 0,-10-2 0 0 0,-3-2 162 0 0,11 4-325 0 0,-10-2-31 0 0,17 5-51 0 0,1 0 0 0 0,-1 0-1 0 0,0 1 1 0 0,1-1-1 0 0,-1 0 1 0 0,0 1-1 0 0,1-1 1 0 0,-1 0-1 0 0,0 1 1 0 0,1-1 0 0 0,-1 1-1 0 0,1-1 1 0 0,-1 0-1 0 0,1 1 1 0 0,-1 0-1 0 0,1-1 1 0 0,-1 1-1 0 0,1-1 1 0 0,-1 1 0 0 0,1 0-1 0 0,0-1 1 0 0,-1 1-1 0 0,1 1 1 0 0,-2 2-102 0 0,0 1 1 0 0,1 0-1 0 0,-1 0 1 0 0,1 0 0 0 0,0 0-1 0 0,0 0 1 0 0,1 0-1 0 0,0 0 1 0 0,0 1-1 0 0,0-1 1 0 0,0 0 0 0 0,1 0-1 0 0,0 0 1 0 0,0 0-1 0 0,3 8 1 0 0,3 6 41 0 0,0 0 0 0 0,18 28 0 0 0,-22-41 2 0 0,20 27-1100 0 0,-22-32 1131 0 0,0 1 0 0 0,0-1 1 0 0,0 0-1 0 0,0 0 0 0 0,1 0 0 0 0,-1 0 0 0 0,0 0 0 0 0,1 0 0 0 0,-1 0 0 0 0,0 0 0 0 0,1-1 0 0 0,-1 1 0 0 0,1-1 0 0 0,-1 1 0 0 0,1-1 0 0 0,0 1 0 0 0,-1-1 0 0 0,1 0 0 0 0,-1 0 0 0 0,1 0 0 0 0,0 0 0 0 0,1 0 0 0 0,-2 0 52 0 0,0-1-1 0 0,0 0 1 0 0,0 1 0 0 0,0-1-1 0 0,0 0 1 0 0,-1 1-1 0 0,1-1 1 0 0,0 0-1 0 0,0 0 1 0 0,-1 1 0 0 0,1-1-1 0 0,-1 0 1 0 0,1 0-1 0 0,-1 0 1 0 0,1 0-1 0 0,-1 0 1 0 0,1 0 0 0 0,-1 0-1 0 0,0 0 1 0 0,0 0-1 0 0,0 0 1 0 0,1 0 0 0 0,-1 0-1 0 0,0 0 1 0 0,0-1-1 0 0,0 1 1 0 0,-1 0-1 0 0,1 0 1 0 0,0-2 0 0 0,-1-1 86 0 0,1 0 1 0 0,-1-1-1 0 0,0 1 1 0 0,0 0-1 0 0,-1 0 1 0 0,-1-5-1 0 0,0 4 155 0 0,0 0-1 0 0,0-1 0 0 0,0 1 1 0 0,-1 1-1 0 0,1-1 0 0 0,-1 0 1 0 0,0 1-1 0 0,-8-7 0 0 0,9 10-249 0 0,0-1 0 0 0,0 0-1 0 0,-1 1 1 0 0,1-1-1 0 0,-1 1 1 0 0,1 0 0 0 0,0 0-1 0 0,-1 0 1 0 0,0 1 0 0 0,1-1-1 0 0,-1 1 1 0 0,1 0-1 0 0,-1 0 1 0 0,0 0 0 0 0,-5 2-1 0 0,8-2-32 0 0,0 0-1 0 0,0 0 0 0 0,0 0 1 0 0,0 0-1 0 0,0 1 1 0 0,0-1-1 0 0,0 1 0 0 0,0-1 1 0 0,0 0-1 0 0,1 1 1 0 0,-1-1-1 0 0,0 1 0 0 0,0 0 1 0 0,0-1-1 0 0,0 1 1 0 0,1 0-1 0 0,-1 0 0 0 0,0-1 1 0 0,1 1-1 0 0,-1 0 1 0 0,1 0-1 0 0,-1 0 0 0 0,1 0 1 0 0,-1 0-1 0 0,1-1 1 0 0,-1 1-1 0 0,1 0 1 0 0,-1 2-1 0 0,1 0-40 0 0,0-1 0 0 0,0 0-1 0 0,0 1 1 0 0,0-1 0 0 0,0 0 0 0 0,1 1 0 0 0,-1-1-1 0 0,0 0 1 0 0,1 1 0 0 0,0-1 0 0 0,0 0 0 0 0,1 3 0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8:05:14.285"/>
    </inkml:context>
    <inkml:brush xml:id="br0">
      <inkml:brushProperty name="width" value="0.35" units="cm"/>
      <inkml:brushProperty name="height" value="0.35" units="cm"/>
      <inkml:brushProperty name="color" value="#E71224"/>
    </inkml:brush>
  </inkml:definitions>
  <inkml:trace contextRef="#ctx0" brushRef="#br0">47 1 96 0 0,'-30'82'0'0'0,"23"-68"0"0"0,6-12 0 0 0,0 0 0 0 0,0 0 0 0 0,0 0 0 0 0,0 1 0 0 0,0-1 0 0 0,1 0 0 0 0,-1 1 0 0 0,1-1 0 0 0,-1 1 0 0 0,1 3 0 0 0,0 9-2 0 0,1 1 0 0 0,0 0-1 0 0,1 0 1 0 0,8 28 0 0 0,-7-35 113 0 0,0-1 0 0 0,0 0-1 0 0,1 0 1 0 0,0 0 0 0 0,1 0 0 0 0,-1-1 0 0 0,2 0-1 0 0,-1 0 1 0 0,1 0 0 0 0,10 9 0 0 0,-4-5 346 0 0,-5-4-157 0 0,1 0 0 0 0,0 0 0 0 0,0-1-1 0 0,0 0 1 0 0,17 8 0 0 0,-22-13-351 0 0,0 0-1 0 0,0 0 0 0 0,1 0 0 0 0,-1 0 1 0 0,0-1-1 0 0,0 0 0 0 0,0 1 0 0 0,1-1 1 0 0,-1 0-1 0 0,0 0 0 0 0,0-1 0 0 0,0 1 1 0 0,1-1-1 0 0,-1 0 0 0 0,0 0 1 0 0,0 0-1 0 0,0 0 0 0 0,0 0 0 0 0,0 0 1 0 0,0-1-1 0 0,0 0 0 0 0,-1 1 0 0 0,4-4 1 0 0,1-1-41 0 0,-1 0 1 0 0,1 0-1 0 0,-1 0 0 0 0,-1-1 1 0 0,1 0-1 0 0,-1-1 1 0 0,0 1-1 0 0,-1-1 1 0 0,0 0-1 0 0,0 0 1 0 0,4-14-1 0 0,-3 7 72 0 0,-1-1 0 0 0,0 0 1 0 0,-1 0-1 0 0,-1 0 0 0 0,0-25 0 0 0,-2 38 169 0 0,0-1 0 0 0,-1 1-1 0 0,0-1 1 0 0,1 1 0 0 0,-1-1 0 0 0,-1 1-1 0 0,1 0 1 0 0,0 0 0 0 0,-1-1-1 0 0,0 1 1 0 0,1 0 0 0 0,-1 0 0 0 0,0 0-1 0 0,-4-3 1 0 0,-4-5 384 0 0,-1 1 1 0 0,-14-11-1 0 0,2 3 167 0 0,18 14-477 0 0,0 1-1 0 0,-1 0 1 0 0,0 0 0 0 0,1 0 0 0 0,-1 1 0 0 0,-11-3 0 0 0,-2-2 162 0 0,11 4-325 0 0,-10-2-31 0 0,18 5-51 0 0,-1 0 0 0 0,0 0-1 0 0,1 0 1 0 0,-1 1-1 0 0,0-1 1 0 0,0 0-1 0 0,1 0 1 0 0,-1 1-1 0 0,1-1 1 0 0,-1 1 0 0 0,0-1-1 0 0,1 1 1 0 0,-1-1-1 0 0,1 1 1 0 0,-1-1-1 0 0,1 1 1 0 0,0-1-1 0 0,-1 1 1 0 0,1 0 0 0 0,-1-1-1 0 0,1 1 1 0 0,0 0-1 0 0,-1 0 1 0 0,-1 4-102 0 0,0 0 1 0 0,1 0-1 0 0,-1 0 1 0 0,1 0 0 0 0,0 0-1 0 0,1 0 1 0 0,-1 0-1 0 0,1 0 1 0 0,0 0-1 0 0,0 0 1 0 0,0 0 0 0 0,1 1-1 0 0,0-1 1 0 0,0 0-1 0 0,3 8 1 0 0,3 6 41 0 0,1-1 0 0 0,16 30 0 0 0,-21-43 2 0 0,20 29-1100 0 0,-22-33 1131 0 0,0 0 0 0 0,0 0 1 0 0,0 1-1 0 0,1-1 0 0 0,-1 0 0 0 0,0 0 0 0 0,1 0 0 0 0,-1 0 0 0 0,0-1 0 0 0,1 1 0 0 0,-1 0 0 0 0,1-1 0 0 0,-1 1 0 0 0,1 0 0 0 0,-1-1 0 0 0,1 0 0 0 0,-1 1 0 0 0,1-1 0 0 0,0 0 0 0 0,-1 0 0 0 0,1 0 0 0 0,2 0 0 0 0,-3-1 52 0 0,0 1-1 0 0,-1-1 1 0 0,1 0 0 0 0,0 1-1 0 0,0-1 1 0 0,0 0-1 0 0,-1 1 1 0 0,1-1-1 0 0,0 0 1 0 0,0 0 0 0 0,-1 0-1 0 0,1 0 1 0 0,-1 0-1 0 0,1 0 1 0 0,-1 0-1 0 0,0 0 1 0 0,1 0 0 0 0,-1 0-1 0 0,0 0 1 0 0,1 0-1 0 0,-1 0 1 0 0,0 0 0 0 0,0 0-1 0 0,0 0 1 0 0,0 0-1 0 0,0 0 1 0 0,0 0-1 0 0,0 0 1 0 0,-1-2 0 0 0,0-1 86 0 0,1-1 1 0 0,-1 1-1 0 0,0 0 1 0 0,0 0-1 0 0,0-1 1 0 0,-3-3-1 0 0,2 2 155 0 0,-1 1-1 0 0,0 0 0 0 0,-1 0 1 0 0,1 0-1 0 0,-1 0 0 0 0,0 1 1 0 0,0 0-1 0 0,-8-7 0 0 0,9 9-249 0 0,0 0 0 0 0,0 1-1 0 0,0-1 1 0 0,-1 1-1 0 0,1 0 1 0 0,-1 0 0 0 0,1 0-1 0 0,-1 0 1 0 0,1 1 0 0 0,-1-1-1 0 0,1 1 1 0 0,-1 0-1 0 0,0 0 1 0 0,1 0 0 0 0,-7 1-1 0 0,9-1-32 0 0,0 0-1 0 0,0 1 0 0 0,0-1 1 0 0,0 0-1 0 0,0 0 1 0 0,0 1-1 0 0,1-1 0 0 0,-1 1 1 0 0,0-1-1 0 0,0 1 1 0 0,0-1-1 0 0,0 1 0 0 0,0-1 1 0 0,0 1-1 0 0,1 0 1 0 0,-1-1-1 0 0,0 1 0 0 0,1 0 1 0 0,-1 0-1 0 0,0 0 1 0 0,1-1-1 0 0,-1 1 0 0 0,1 0 1 0 0,-1 0-1 0 0,1 0 1 0 0,0 0-1 0 0,-1 0 1 0 0,1 2-1 0 0,-1-1-40 0 0,1 1 0 0 0,0-1-1 0 0,0 0 1 0 0,0 1 0 0 0,0-1 0 0 0,1 0 0 0 0,-1 1-1 0 0,1-1 1 0 0,-1 0 0 0 0,1 0 0 0 0,0 1 0 0 0,1 2 0 0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8:05:38.170"/>
    </inkml:context>
    <inkml:brush xml:id="br0">
      <inkml:brushProperty name="width" value="0.35" units="cm"/>
      <inkml:brushProperty name="height" value="0.35" units="cm"/>
      <inkml:brushProperty name="color" value="#E71224"/>
    </inkml:brush>
  </inkml:definitions>
  <inkml:trace contextRef="#ctx0" brushRef="#br0">47 1 96 0 0,'-30'82'0'0'0,"23"-68"0"0"0,6-12 0 0 0,0 0 0 0 0,0 0 0 0 0,0 0 0 0 0,0 1 0 0 0,0-1 0 0 0,1 0 0 0 0,-1 1 0 0 0,1-1 0 0 0,-1 1 0 0 0,1 3 0 0 0,0 9-2 0 0,1 1 0 0 0,0 0-1 0 0,1 0 1 0 0,8 28 0 0 0,-7-35 113 0 0,0-1 0 0 0,0 0-1 0 0,1 0 1 0 0,0 0 0 0 0,1 0 0 0 0,-1-1 0 0 0,2 0-1 0 0,-1 0 1 0 0,1 0 0 0 0,10 9 0 0 0,-4-5 346 0 0,-5-4-157 0 0,1 0 0 0 0,0 0 0 0 0,0-1-1 0 0,0 0 1 0 0,17 8 0 0 0,-22-13-351 0 0,0 0-1 0 0,0 0 0 0 0,1 0 0 0 0,-1 0 1 0 0,0-1-1 0 0,0 0 0 0 0,0 1 0 0 0,1-1 1 0 0,-1 0-1 0 0,0 0 0 0 0,0-1 0 0 0,0 1 1 0 0,1-1-1 0 0,-1 0 0 0 0,0 0 1 0 0,0 0-1 0 0,0 0 0 0 0,0 0 0 0 0,0 0 1 0 0,0-1-1 0 0,0 0 0 0 0,-1 1 0 0 0,4-4 1 0 0,1-1-41 0 0,-1 0 1 0 0,1 0-1 0 0,-1 0 0 0 0,-1-1 1 0 0,1 0-1 0 0,-1-1 1 0 0,0 1-1 0 0,-1-1 1 0 0,0 0-1 0 0,0 0 1 0 0,4-14-1 0 0,-3 7 72 0 0,-1-1 0 0 0,0 0 1 0 0,-1 0-1 0 0,-1 0 0 0 0,0-25 0 0 0,-2 38 169 0 0,0-1 0 0 0,-1 1-1 0 0,0-1 1 0 0,1 1 0 0 0,-1-1 0 0 0,-1 1-1 0 0,1 0 1 0 0,0 0 0 0 0,-1-1-1 0 0,0 1 1 0 0,1 0 0 0 0,-1 0 0 0 0,0 0-1 0 0,-4-3 1 0 0,-4-5 384 0 0,-1 1 1 0 0,-14-11-1 0 0,2 3 167 0 0,18 14-477 0 0,0 1-1 0 0,-1 0 1 0 0,0 0 0 0 0,1 0 0 0 0,-1 1 0 0 0,-11-3 0 0 0,-2-2 162 0 0,11 4-325 0 0,-10-2-31 0 0,18 5-51 0 0,-1 0 0 0 0,0 0-1 0 0,1 0 1 0 0,-1 1-1 0 0,0-1 1 0 0,0 0-1 0 0,1 0 1 0 0,-1 1-1 0 0,1-1 1 0 0,-1 1 0 0 0,0-1-1 0 0,1 1 1 0 0,-1-1-1 0 0,1 1 1 0 0,-1-1-1 0 0,1 1 1 0 0,0-1-1 0 0,-1 1 1 0 0,1 0 0 0 0,-1-1-1 0 0,1 1 1 0 0,0 0-1 0 0,-1 0 1 0 0,-1 4-102 0 0,0 0 1 0 0,1 0-1 0 0,-1 0 1 0 0,1 0 0 0 0,0 0-1 0 0,1 0 1 0 0,-1 0-1 0 0,1 0 1 0 0,0 0-1 0 0,0 0 1 0 0,0 0 0 0 0,1 1-1 0 0,0-1 1 0 0,0 0-1 0 0,3 8 1 0 0,3 6 41 0 0,1-1 0 0 0,16 30 0 0 0,-21-43 2 0 0,20 29-1100 0 0,-22-33 1131 0 0,0 0 0 0 0,0 0 1 0 0,0 1-1 0 0,1-1 0 0 0,-1 0 0 0 0,0 0 0 0 0,1 0 0 0 0,-1 0 0 0 0,0-1 0 0 0,1 1 0 0 0,-1 0 0 0 0,1-1 0 0 0,-1 1 0 0 0,1 0 0 0 0,-1-1 0 0 0,1 0 0 0 0,-1 1 0 0 0,1-1 0 0 0,0 0 0 0 0,-1 0 0 0 0,1 0 0 0 0,2 0 0 0 0,-3-1 52 0 0,0 1-1 0 0,-1-1 1 0 0,1 0 0 0 0,0 1-1 0 0,0-1 1 0 0,0 0-1 0 0,-1 1 1 0 0,1-1-1 0 0,0 0 1 0 0,0 0 0 0 0,-1 0-1 0 0,1 0 1 0 0,-1 0-1 0 0,1 0 1 0 0,-1 0-1 0 0,0 0 1 0 0,1 0 0 0 0,-1 0-1 0 0,0 0 1 0 0,1 0-1 0 0,-1 0 1 0 0,0 0 0 0 0,0 0-1 0 0,0 0 1 0 0,0 0-1 0 0,0 0 1 0 0,0 0-1 0 0,0 0 1 0 0,-1-2 0 0 0,0-1 86 0 0,1-1 1 0 0,-1 1-1 0 0,0 0 1 0 0,0 0-1 0 0,0-1 1 0 0,-3-3-1 0 0,2 2 155 0 0,-1 1-1 0 0,0 0 0 0 0,-1 0 1 0 0,1 0-1 0 0,-1 0 0 0 0,0 1 1 0 0,0 0-1 0 0,-8-7 0 0 0,9 9-249 0 0,0 0 0 0 0,0 1-1 0 0,0-1 1 0 0,-1 1-1 0 0,1 0 1 0 0,-1 0 0 0 0,1 0-1 0 0,-1 0 1 0 0,1 1 0 0 0,-1-1-1 0 0,1 1 1 0 0,-1 0-1 0 0,0 0 1 0 0,1 0 0 0 0,-7 1-1 0 0,9-1-32 0 0,0 0-1 0 0,0 1 0 0 0,0-1 1 0 0,0 0-1 0 0,0 0 1 0 0,0 1-1 0 0,1-1 0 0 0,-1 1 1 0 0,0-1-1 0 0,0 1 1 0 0,0-1-1 0 0,0 1 0 0 0,0-1 1 0 0,0 1-1 0 0,1 0 1 0 0,-1-1-1 0 0,0 1 0 0 0,1 0 1 0 0,-1 0-1 0 0,0 0 1 0 0,1-1-1 0 0,-1 1 0 0 0,1 0 1 0 0,-1 0-1 0 0,1 0 1 0 0,0 0-1 0 0,-1 0 1 0 0,1 2-1 0 0,-1-1-40 0 0,1 1 0 0 0,0-1-1 0 0,0 0 1 0 0,0 1 0 0 0,0-1 0 0 0,1 0 0 0 0,-1 1-1 0 0,1-1 1 0 0,-1 0 0 0 0,1 0 0 0 0,0 1 0 0 0,1 2 0 0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8:05:48.328"/>
    </inkml:context>
    <inkml:brush xml:id="br0">
      <inkml:brushProperty name="width" value="0.35" units="cm"/>
      <inkml:brushProperty name="height" value="0.35" units="cm"/>
      <inkml:brushProperty name="color" value="#E71224"/>
    </inkml:brush>
  </inkml:definitions>
  <inkml:trace contextRef="#ctx0" brushRef="#br0">47 1 96 0 0,'-30'82'0'0'0,"23"-68"0"0"0,6-12 0 0 0,0 0 0 0 0,0 0 0 0 0,0 0 0 0 0,0 1 0 0 0,0-1 0 0 0,1 0 0 0 0,-1 1 0 0 0,1-1 0 0 0,-1 1 0 0 0,1 3 0 0 0,0 9-2 0 0,1 1 0 0 0,0 0-1 0 0,1 0 1 0 0,8 28 0 0 0,-7-35 113 0 0,0-1 0 0 0,0 0-1 0 0,1 0 1 0 0,0 0 0 0 0,1 0 0 0 0,-1-1 0 0 0,2 0-1 0 0,-1 0 1 0 0,1 0 0 0 0,10 9 0 0 0,-4-5 346 0 0,-5-4-157 0 0,1 0 0 0 0,0 0 0 0 0,0-1-1 0 0,0 0 1 0 0,17 8 0 0 0,-22-13-351 0 0,0 0-1 0 0,0 0 0 0 0,1 0 0 0 0,-1 0 1 0 0,0-1-1 0 0,0 0 0 0 0,0 1 0 0 0,1-1 1 0 0,-1 0-1 0 0,0 0 0 0 0,0-1 0 0 0,0 1 1 0 0,1-1-1 0 0,-1 0 0 0 0,0 0 1 0 0,0 0-1 0 0,0 0 0 0 0,0 0 0 0 0,0 0 1 0 0,0-1-1 0 0,0 0 0 0 0,-1 1 0 0 0,4-4 1 0 0,1-1-41 0 0,-1 0 1 0 0,1 0-1 0 0,-1 0 0 0 0,-1-1 1 0 0,1 0-1 0 0,-1-1 1 0 0,0 1-1 0 0,-1-1 1 0 0,0 0-1 0 0,0 0 1 0 0,4-14-1 0 0,-3 7 72 0 0,-1-1 0 0 0,0 0 1 0 0,-1 0-1 0 0,-1 0 0 0 0,0-25 0 0 0,-2 38 169 0 0,0-1 0 0 0,-1 1-1 0 0,0-1 1 0 0,1 1 0 0 0,-1-1 0 0 0,-1 1-1 0 0,1 0 1 0 0,0 0 0 0 0,-1-1-1 0 0,0 1 1 0 0,1 0 0 0 0,-1 0 0 0 0,0 0-1 0 0,-4-3 1 0 0,-4-5 384 0 0,-1 1 1 0 0,-14-11-1 0 0,2 3 167 0 0,18 14-477 0 0,0 1-1 0 0,-1 0 1 0 0,0 0 0 0 0,1 0 0 0 0,-1 1 0 0 0,-11-3 0 0 0,-2-2 162 0 0,11 4-325 0 0,-10-2-31 0 0,18 5-51 0 0,-1 0 0 0 0,0 0-1 0 0,1 0 1 0 0,-1 1-1 0 0,0-1 1 0 0,0 0-1 0 0,1 0 1 0 0,-1 1-1 0 0,1-1 1 0 0,-1 1 0 0 0,0-1-1 0 0,1 1 1 0 0,-1-1-1 0 0,1 1 1 0 0,-1-1-1 0 0,1 1 1 0 0,0-1-1 0 0,-1 1 1 0 0,1 0 0 0 0,-1-1-1 0 0,1 1 1 0 0,0 0-1 0 0,-1 0 1 0 0,-1 4-102 0 0,0 0 1 0 0,1 0-1 0 0,-1 0 1 0 0,1 0 0 0 0,0 0-1 0 0,1 0 1 0 0,-1 0-1 0 0,1 0 1 0 0,0 0-1 0 0,0 0 1 0 0,0 0 0 0 0,1 1-1 0 0,0-1 1 0 0,0 0-1 0 0,3 8 1 0 0,3 6 41 0 0,1-1 0 0 0,16 30 0 0 0,-21-43 2 0 0,20 29-1100 0 0,-22-33 1131 0 0,0 0 0 0 0,0 0 1 0 0,0 1-1 0 0,1-1 0 0 0,-1 0 0 0 0,0 0 0 0 0,1 0 0 0 0,-1 0 0 0 0,0-1 0 0 0,1 1 0 0 0,-1 0 0 0 0,1-1 0 0 0,-1 1 0 0 0,1 0 0 0 0,-1-1 0 0 0,1 0 0 0 0,-1 1 0 0 0,1-1 0 0 0,0 0 0 0 0,-1 0 0 0 0,1 0 0 0 0,2 0 0 0 0,-3-1 52 0 0,0 1-1 0 0,-1-1 1 0 0,1 0 0 0 0,0 1-1 0 0,0-1 1 0 0,0 0-1 0 0,-1 1 1 0 0,1-1-1 0 0,0 0 1 0 0,0 0 0 0 0,-1 0-1 0 0,1 0 1 0 0,-1 0-1 0 0,1 0 1 0 0,-1 0-1 0 0,0 0 1 0 0,1 0 0 0 0,-1 0-1 0 0,0 0 1 0 0,1 0-1 0 0,-1 0 1 0 0,0 0 0 0 0,0 0-1 0 0,0 0 1 0 0,0 0-1 0 0,0 0 1 0 0,0 0-1 0 0,0 0 1 0 0,-1-2 0 0 0,0-1 86 0 0,1-1 1 0 0,-1 1-1 0 0,0 0 1 0 0,0 0-1 0 0,0-1 1 0 0,-3-3-1 0 0,2 2 155 0 0,-1 1-1 0 0,0 0 0 0 0,-1 0 1 0 0,1 0-1 0 0,-1 0 0 0 0,0 1 1 0 0,0 0-1 0 0,-8-7 0 0 0,9 9-249 0 0,0 0 0 0 0,0 1-1 0 0,0-1 1 0 0,-1 1-1 0 0,1 0 1 0 0,-1 0 0 0 0,1 0-1 0 0,-1 0 1 0 0,1 1 0 0 0,-1-1-1 0 0,1 1 1 0 0,-1 0-1 0 0,0 0 1 0 0,1 0 0 0 0,-7 1-1 0 0,9-1-32 0 0,0 0-1 0 0,0 1 0 0 0,0-1 1 0 0,0 0-1 0 0,0 0 1 0 0,0 1-1 0 0,1-1 0 0 0,-1 1 1 0 0,0-1-1 0 0,0 1 1 0 0,0-1-1 0 0,0 1 0 0 0,0-1 1 0 0,0 1-1 0 0,1 0 1 0 0,-1-1-1 0 0,0 1 0 0 0,1 0 1 0 0,-1 0-1 0 0,0 0 1 0 0,1-1-1 0 0,-1 1 0 0 0,1 0 1 0 0,-1 0-1 0 0,1 0 1 0 0,0 0-1 0 0,-1 0 1 0 0,1 2-1 0 0,-1-1-40 0 0,1 1 0 0 0,0-1-1 0 0,0 0 1 0 0,0 1 0 0 0,0-1 0 0 0,1 0 0 0 0,-1 1-1 0 0,1-1 1 0 0,-1 0 0 0 0,1 0 0 0 0,0 1 0 0 0,1 2 0 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1-07-28T08:09:12.530"/>
    </inkml:context>
    <inkml:brush xml:id="br0">
      <inkml:brushProperty name="width" value="0.35" units="cm"/>
      <inkml:brushProperty name="height" value="0.35" units="cm"/>
      <inkml:brushProperty name="color" value="#FFC114"/>
      <inkml:brushProperty name="ignorePressure" value="1"/>
    </inkml:brush>
  </inkml:definitions>
  <inkml:trace contextRef="#ctx0" brushRef="#br0">1 0 0 0,'2816'0'0'0,"-2564"0"0"0,366 0 0 0,-594 0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8:10:06.848"/>
    </inkml:context>
    <inkml:brush xml:id="br0">
      <inkml:brushProperty name="width" value="0.35" units="cm"/>
      <inkml:brushProperty name="height" value="0.35" units="cm"/>
      <inkml:brushProperty name="color" value="#E71224"/>
    </inkml:brush>
  </inkml:definitions>
  <inkml:trace contextRef="#ctx0" brushRef="#br0">46 0 96 0 0,'-31'82'0'0'0,"25"-68"0"0"0,5-12 0 0 0,0 0 0 0 0,0 1 0 0 0,0-1 0 0 0,0 0 0 0 0,0 0 0 0 0,0 1 0 0 0,1-1 0 0 0,0 1 0 0 0,-1-1 0 0 0,1 4 0 0 0,0 10-2 0 0,1 0 0 0 0,0-1-1 0 0,1 1 1 0 0,8 29 0 0 0,-7-37 113 0 0,0 0 0 0 0,0 1-1 0 0,1-1 1 0 0,0-1 0 0 0,0 1 0 0 0,1-1 0 0 0,0 1-1 0 0,1-2 1 0 0,-1 1 0 0 0,12 9 0 0 0,-6-5 346 0 0,-3-4-157 0 0,-1 0 0 0 0,1 0 0 0 0,1-1-1 0 0,-1 0 1 0 0,17 8 0 0 0,-22-12-351 0 0,0-1-1 0 0,0 0 0 0 0,0-1 0 0 0,0 1 1 0 0,1-1-1 0 0,-1 1 0 0 0,0-1 0 0 0,0 0 1 0 0,1 0-1 0 0,-1 0 0 0 0,0 0 0 0 0,0-1 1 0 0,0 1-1 0 0,1-1 0 0 0,-1 0 1 0 0,0 0-1 0 0,0 0 0 0 0,0-1 0 0 0,0 1 1 0 0,-1-1-1 0 0,1 1 0 0 0,0-1 0 0 0,3-2 1 0 0,1-2-41 0 0,-1 0 1 0 0,0-1-1 0 0,0 1 0 0 0,0-1 1 0 0,-1 0-1 0 0,1 0 1 0 0,-2-1-1 0 0,1 0 1 0 0,-1 0-1 0 0,0 0 1 0 0,4-13-1 0 0,-3 5 72 0 0,-1 0 0 0 0,0 0 1 0 0,-2 0-1 0 0,1 0 0 0 0,-1-24 0 0 0,-2 36 169 0 0,-1 1 0 0 0,1-1-1 0 0,-1 1 1 0 0,0-1 0 0 0,0 1 0 0 0,0-1-1 0 0,0 1 1 0 0,-1 0 0 0 0,1 0-1 0 0,-1 0 1 0 0,0 0 0 0 0,0 0 0 0 0,0 0-1 0 0,-4-4 1 0 0,-3-3 384 0 0,-2 0 1 0 0,-15-11-1 0 0,4 2 167 0 0,17 16-477 0 0,-1-1-1 0 0,1 1 1 0 0,-1 0 0 0 0,0 1 0 0 0,0-1 0 0 0,-10-2 0 0 0,-3-2 162 0 0,11 4-325 0 0,-10-2-31 0 0,17 5-51 0 0,1 0 0 0 0,-1 0-1 0 0,0 1 1 0 0,1-1-1 0 0,-1 0 1 0 0,0 1-1 0 0,1-1 1 0 0,-1 0-1 0 0,0 1 1 0 0,1-1 0 0 0,-1 1-1 0 0,1-1 1 0 0,-1 0-1 0 0,1 1 1 0 0,-1 0-1 0 0,1-1 1 0 0,-1 1-1 0 0,1-1 1 0 0,-1 1 0 0 0,1 0-1 0 0,0-1 1 0 0,-1 1-1 0 0,1 1 1 0 0,-2 2-102 0 0,0 1 1 0 0,1 0-1 0 0,-1 0 1 0 0,1 0 0 0 0,0 0-1 0 0,0 0 1 0 0,1 0-1 0 0,0 0 1 0 0,0 1-1 0 0,0-1 1 0 0,0 0 0 0 0,1 0-1 0 0,0 0 1 0 0,0 0-1 0 0,3 8 1 0 0,3 6 41 0 0,0 0 0 0 0,18 28 0 0 0,-22-41 2 0 0,20 27-1100 0 0,-22-32 1131 0 0,0 1 0 0 0,0-1 1 0 0,0 0-1 0 0,0 0 0 0 0,1 0 0 0 0,-1 0 0 0 0,0 0 0 0 0,1 0 0 0 0,-1 0 0 0 0,0 0 0 0 0,1-1 0 0 0,-1 1 0 0 0,1-1 0 0 0,-1 1 0 0 0,1-1 0 0 0,0 1 0 0 0,-1-1 0 0 0,1 0 0 0 0,-1 0 0 0 0,1 0 0 0 0,0 0 0 0 0,1 0 0 0 0,-2 0 52 0 0,0-1-1 0 0,0 0 1 0 0,0 1 0 0 0,0-1-1 0 0,0 0 1 0 0,-1 1-1 0 0,1-1 1 0 0,0 0-1 0 0,0 0 1 0 0,-1 1 0 0 0,1-1-1 0 0,-1 0 1 0 0,1 0-1 0 0,-1 0 1 0 0,1 0-1 0 0,-1 0 1 0 0,1 0 0 0 0,-1 0-1 0 0,0 0 1 0 0,0 0-1 0 0,0 0 1 0 0,1 0 0 0 0,-1 0-1 0 0,0 0 1 0 0,0-1-1 0 0,0 1 1 0 0,-1 0-1 0 0,1 0 1 0 0,0-2 0 0 0,-1-1 86 0 0,1 0 1 0 0,-1-1-1 0 0,0 1 1 0 0,0 0-1 0 0,-1 0 1 0 0,-1-5-1 0 0,0 4 155 0 0,0 0-1 0 0,0-1 0 0 0,0 1 1 0 0,-1 1-1 0 0,1-1 0 0 0,-1 0 1 0 0,0 1-1 0 0,-8-7 0 0 0,9 10-249 0 0,0-1 0 0 0,0 0-1 0 0,-1 1 1 0 0,1-1-1 0 0,-1 1 1 0 0,1 0 0 0 0,0 0-1 0 0,-1 0 1 0 0,0 1 0 0 0,1-1-1 0 0,-1 1 1 0 0,1 0-1 0 0,-1 0 1 0 0,0 0 0 0 0,-5 2-1 0 0,8-2-32 0 0,0 0-1 0 0,0 0 0 0 0,0 0 1 0 0,0 0-1 0 0,0 1 1 0 0,0-1-1 0 0,0 1 0 0 0,0-1 1 0 0,0 0-1 0 0,1 1 1 0 0,-1-1-1 0 0,0 1 0 0 0,0 0 1 0 0,0-1-1 0 0,0 1 1 0 0,1 0-1 0 0,-1 0 0 0 0,0-1 1 0 0,1 1-1 0 0,-1 0 1 0 0,1 0-1 0 0,-1 0 0 0 0,1 0 1 0 0,-1 0-1 0 0,1-1 1 0 0,-1 1-1 0 0,1 0 1 0 0,-1 2-1 0 0,1 0-40 0 0,0-1 0 0 0,0 0-1 0 0,0 1 1 0 0,0-1 0 0 0,0 0 0 0 0,1 1 0 0 0,-1-1-1 0 0,0 0 1 0 0,1 1 0 0 0,0-1 0 0 0,0 0 0 0 0,1 3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28T01:56:31.306"/>
    </inkml:context>
    <inkml:brush xml:id="br0">
      <inkml:brushProperty name="width" value="0.2" units="cm"/>
      <inkml:brushProperty name="height" value="0.2" units="cm"/>
      <inkml:brushProperty name="color" value="#5B2D90"/>
    </inkml:brush>
  </inkml:definitions>
  <inkml:trace contextRef="#ctx0" brushRef="#br0">0 0 96 0 0,'13'36'0'0'0,"-1"0"0"0"0,-2 1 0 0 0,-2 0 0 0 0,4 44 0 0 0,2 155 0 0 0,-10-145 0 0 0,-2-22 65 0 0,-7 86-1 0 0,4-124 3863 0 0,26-36-3772 0 0,181-28 826 0 0,-135 23 508 0 0,-55 8-1049 0 0,45-4 1297 0 0,15 0-2178 0 0,-76 6 409 0 0,28 0-169 0 0,37-18 89 0 0,-53 17 27 0 0,-12 1 71 0 0,1 0 0 0 0,-1 0 0 0 0,1 0 0 0 0,-1 0 0 0 0,0 0 0 0 0,1 0 0 0 0,-1 0 0 0 0,1 0 0 0 0,-1 0 0 0 0,1 0 0 0 0,-1 0 0 0 0,0 0 0 0 0,1 0 0 0 0,-1 0 0 0 0,1-1 0 0 0,-1 1 0 0 0,0 0 0 0 0,1 0 0 0 0,-1 0 0 0 0,0-1 0 0 0,1 1 0 0 0,-1 0 0 0 0,0 0 0 0 0,1-1-1 0 0,-1 1 1 0 0,0 0 0 0 0,0-1 0 0 0,1 1 0 0 0,-1 0 0 0 0,0-1 0 0 0,0 1 0 0 0,0 0 0 0 0,1-1 0 0 0,-1 1 0 0 0,0-1 0 0 0,0 1 0 0 0,0 0 0 0 0,0-1 0 0 0,0 1 0 0 0,0-1 0 0 0,0 1 0 0 0,0-1 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6:43.198"/>
    </inkml:context>
    <inkml:brush xml:id="br0">
      <inkml:brushProperty name="width" value="0.1" units="cm"/>
      <inkml:brushProperty name="height" value="0.1" units="cm"/>
      <inkml:brushProperty name="color" value="#AE198D"/>
      <inkml:brushProperty name="inkEffects" value="galaxy"/>
      <inkml:brushProperty name="anchorX" value="-20125.82813"/>
      <inkml:brushProperty name="anchorY" value="-10763.97559"/>
      <inkml:brushProperty name="scaleFactor" value="0.5"/>
    </inkml:brush>
  </inkml:definitions>
  <inkml:trace contextRef="#ctx0" brushRef="#br0">533 1 96 0 0,'0'0'0'0'0,"-10"24"0"0"0,1 10 0 0 0,-2 16 0 0 0,0 17 0 0 0,0 18 0 0 0,1 17 0 0 0,1 18 0 0 0,3 15 0 0 0,-1 15 0 0 0,0 12 0 0 0,-1 8 0 0 0,-2 6 0 0 0,-1 3 0 0 0,-3 1 0 0 0,-2 2 0 0 0,-1 2 0 0 0,-2 2 0 0 0,0 2 0 0 0,1 2 709 0 0,0 1-202 0 0,0 2-226 0 0,-1-3 85 0 0,2-3 403 0 0,0-7-138 0 0,1-9 66 0 0,-1-6-1 0 0,0-6-569 0 0,0-6 162 0 0,1-3-240 0 0,0-2 46 0 0,1-4-499 0 0,-1-3 155 0 0,1-4-214 0 0,2-4 52 0 0,1-5 15 0 0,1-5-9 0 0,2-5 108 0 0,0-5-30 0 0,3-2 127 0 0,2-2-23 0 0,0-2 229 0 0,1-2-70 0 0,1-3 61 0 0,1-4 0 0 0,0-6 2 0 0,1-4 1 0 0,2-5 28 0 0,2-3 1 0 0,2-3 263 0 0,2-1-54 0 0,0 0-62 0 0,1 1 29 0 0,0 1 118 0 0,0 1-19 0 0,0-1-146 0 0,0-1 68 0 0,0-4-20 0 0,-2-4 10 0 0,-1-5 64 0 0,0-4 2 0 0,-1-5 134 0 0,0-6-45 0 0,-1-3-257 0 0,1-4 78 0 0,-1-1-152 0 0,0 0 41 0 0,-1-3-93 0 0,2 0 32 0 0,-1-2-23 0 0,0-2 5 0 0,-2 0-12 0 0,0-3 13 0 0,-2-2-4 0 0,0-2 10 0 0,0-2 54 0 0,0-2-25 0 0,-1-1 68 0 0,0-1-18 0 0,0-2-30 0 0,0 0 21 0 0,0-2-46 0 0,0 0 22 0 0,-1-2-55 0 0,-1 1 24 0 0,0-2-28 0 0,0 0 7 0 0,-2-1-69 0 0,-1-2 10 0 0,-2-4-445 0 0,-4-10 124 0 0,1-3-4450 0 0,2-1 4521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6:45.870"/>
    </inkml:context>
    <inkml:brush xml:id="br0">
      <inkml:brushProperty name="width" value="0.1" units="cm"/>
      <inkml:brushProperty name="height" value="0.1" units="cm"/>
      <inkml:brushProperty name="color" value="#AE198D"/>
      <inkml:brushProperty name="inkEffects" value="galaxy"/>
      <inkml:brushProperty name="anchorX" value="-18827.27148"/>
      <inkml:brushProperty name="anchorY" value="-18042.13281"/>
      <inkml:brushProperty name="scaleFactor" value="0.5"/>
    </inkml:brush>
  </inkml:definitions>
  <inkml:trace contextRef="#ctx0" brushRef="#br0">1 237 96 0 0,'0'0'0'0'0,"40"-8"0"0"0,4 0 0 0 0,15-2 0 0 0,15-2 0 0 0,14-1 0 0 0,13-1 0 0 0,11 0 0 0 0,11 2 0 0 0,10 0 0 0 0,8 2 0 0 0,8-1 0 0 0,7 2 0 0 0,6 1 0 0 0,7-1 0 0 0,5 0 0 0 0,5 0 0 0 0,7 1 0 0 0,4 1 0 0 0,4 1 0 0 0,4-1 0 0 0,3 0 0 0 0,2-2 0 0 0,1 0 0 0 0,0 3 0 0 0,-1 1 0 0 0,-2 3 0 0 0,-2 0 0 0 0,-2 2 0 0 0,-4 0 0 0 0,-1 1 0 0 0,-3 0 0 0 0,-3-2 0 0 0,-3 1 0 0 0,-3 0 0 0 0,-7 1 0 0 0,-6-1 887 0 0,-5 1-235 0 0,-5 0-822 0 0,-6 1 282 0 0,-6 2 292 0 0,-6 1-130 0 0,-9-1-329 0 0,-8 0 111 0 0,-9 1-65 0 0,-10 1 11 0 0,-10-1-134 0 0,-9 0 39 0 0,-9 2-56 0 0,-9-1 10 0 0,-10 0 51 0 0,-9-1-7 0 0,-10-1 53 0 0,-8-1 6 0 0,-5-1 225 0 0,-2 0-61 0 0,-2 0 527 0 0,0-1-142 0 0,-1 0-200 0 0,-1 1 78 0 0,-1 1-300 0 0,-1-1 83 0 0,0 1-170 0 0,0 0 58 0 0,3 0-268 0 0,2 0 73 0 0,1 0-306 0 0,2 1 78 0 0,0-1 64 0 0,3 0-30 0 0,1 0 108 0 0,3 0-17 0 0,0-1 104 0 0,2-2-25 0 0,0-1 60 0 0,-1-1-5 0 0,-3-1 89 0 0,-2 0-23 0 0,-3-1 152 0 0,-3 1-40 0 0,-2 0 431 0 0,-1 0-109 0 0,-2 1 374 0 0,1-1-89 0 0,-1 0-48 0 0,-1-1 35 0 0,0 0-566 0 0,-1 1 168 0 0,-2 1-249 0 0,-1 0 39 0 0,-1 1-95 0 0,-2 1 29 0 0,-1 0-237 0 0,-1 0 74 0 0,-1 0-127 0 0,0 1 36 0 0,0 3 50 0 0,3 6-17 0 0,1 11 121 0 0,2 14-23 0 0,-1 14 23 0 0,0 16 18 0 0,-4 17 32 0 0,-3 16-7 0 0,-4 17 52 0 0,-2 12-14 0 0,-2 11 16 0 0,-1 10-2 0 0,0 7 10 0 0,2 6-2 0 0,1 6 1 0 0,1 7 9 0 0,2 4-11 0 0,3 4 3 0 0,4 2-1 0 0,3 1 0 0 0,5 1-9 0 0,4-1 11 0 0,3-2-395 0 0,3-3 132 0 0,2 1 41 0 0,1-1-36 0 0,0-1 269 0 0,0 0-73 0 0,-2-2 64 0 0,-1-5 1 0 0,-1-5 67 0 0,-3-7-17 0 0,-2-6 74 0 0,-2-6-9 0 0,0-8 446 0 0,-1-6-116 0 0,0-5 173 0 0,0-4-12 0 0,0-4-363 0 0,0-3 118 0 0,-1-2 682 0 0,1-1-200 0 0,1 0-681 0 0,-2-2 225 0 0,0-2-327 0 0,-2-1 62 0 0,0-1-143 0 0,0-1 41 0 0,-1-2-177 0 0,-1-3 56 0 0,0-3-212 0 0,-1-5 55 0 0,0-2 47 0 0,-2-2-20 0 0,-2-3-84 0 0,0-1 37 0 0,-1-5 198 0 0,-1-5-50 0 0,1-6-19 0 0,-1-5 24 0 0,-1-4 65 0 0,-2-1-10 0 0,-1-3 54 0 0,1 0-2 0 0,1-1 4 0 0,2-2 10 0 0,-1-2-2 0 0,1-3 10 0 0,-1-4 7 0 0,-1-4 8 0 0,-1-5 157 0 0,0-3-34 0 0,-2-5 57 0 0,0-3 0 0 0,0-3-35 0 0,0-2 13 0 0,0 1-25 0 0,-1 0 6 0 0,0 0-97 0 0,0 0 37 0 0,0-2-54 0 0,0-2 22 0 0,-1-2-27 0 0,0-2 16 0 0,0-1-15 0 0,-1-1-5 0 0,-1 0 86 0 0,-1 0-26 0 0,-2-1 96 0 0,-1-1-24 0 0,-2 1 161 0 0,-1 0-52 0 0,-3 1-143 0 0,-4 0 46 0 0,-5 1-127 0 0,-9 0 39 0 0,-9-1-92 0 0,-11-2 32 0 0,-14-2-32 0 0,-14-2 7 0 0,-12-2-554 0 0,-11 0 148 0 0,-6-2 270 0 0,-5 0-110 0 0,-5 0 155 0 0,-5 0-21 0 0,-6 0 329 0 0,-7 0-71 0 0,-8 0-221 0 0,-10-1 78 0 0,-9-1-20 0 0,-13-3 5 0 0,-13-3-28 0 0,-13-4 18 0 0,-10-2-62 0 0,-8 0 26 0 0,-5 0-365 0 0,-1 0 112 0 0,1 1 311 0 0,3 0-103 0 0,2 1 89 0 0,4 0-10 0 0,0 0-574 0 0,-1 2 166 0 0,-1 2-895 0 0,-3 3 232 0 0,-4 1 1368 0 0,-3 2-424 0 0,1 1 100 0 0,3 2 51 0 0,7 1-517 0 0,7 2 145 0 0,6 1 424 0 0,9-1-133 0 0,6 0 41 0 0,8 0 18 0 0,5 0-34 0 0,5-1 18 0 0,5 0-286 0 0,5 1 81 0 0,6-1 473 0 0,9 1-146 0 0,9-1-132 0 0,13 0 67 0 0,14 0-40 0 0,16-2 12 0 0,15-1-236 0 0,15-1 67 0 0,14-1-61 0 0,11-1 17 0 0,10 0 190 0 0,8-1-64 0 0,7 1 95 0 0,6 0-19 0 0,4 0 37 0 0,4 1 11 0 0,1-1 169 0 0,2 1-52 0 0,-1 0-2 0 0,1 0 5 0 0,1 0 365 0 0,-2 0-397 0 0,1 0-85 0 0,1 0 25 0 0,0 0-76 0 0,1 0 18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8:50.483"/>
    </inkml:context>
    <inkml:brush xml:id="br0">
      <inkml:brushProperty name="width" value="0.1" units="cm"/>
      <inkml:brushProperty name="height" value="0.1" units="cm"/>
      <inkml:brushProperty name="color" value="#AE198D"/>
      <inkml:brushProperty name="inkEffects" value="galaxy"/>
      <inkml:brushProperty name="anchorX" value="-26506.91211"/>
      <inkml:brushProperty name="anchorY" value="-29738.13672"/>
      <inkml:brushProperty name="scaleFactor" value="0.5"/>
    </inkml:brush>
  </inkml:definitions>
  <inkml:trace contextRef="#ctx0" brushRef="#br0">1 204 96 0 0,'0'0'0'0'0,"0"12"0"0"0,0-6 0 0 0,0 0 0 0 0,0-1 0 0 0,0-1 0 0 0,0 0 0 0 0,0-1 0 0 0,0-1 0 0 0,0 0 0 0 0,0 0 0 0 0,0 1 0 0 0,0-1 19 0 0,3 0 3 0 0,7-2-27 0 0,8-2 9 0 0,12-5-4 0 0,11-5 0 0 0,5-4 0 0 0,4-3 0 0 0,0-3 0 0 0,0-1 0 0 0,-1 0 0 0 0,-2 1 0 0 0,-4 0 1288 0 0,-3 2-359 0 0,-5 3 863 0 0,-4 2-193 0 0,-4 4-1415 0 0,-5 1 450 0 0,-5 4-444 0 0,-4 2 75 0 0,-4 1-240 0 0,-4 1 61 0 0,-2 1-86 0 0,-1 1 16 0 0,-2 0-18 0 0,-1 1 4 0 0,1-1-12 0 0,-1 0 13 0 0,1 0-116 0 0,-1-1 51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8:51.055"/>
    </inkml:context>
    <inkml:brush xml:id="br0">
      <inkml:brushProperty name="width" value="0.1" units="cm"/>
      <inkml:brushProperty name="height" value="0.1" units="cm"/>
      <inkml:brushProperty name="color" value="#AE198D"/>
      <inkml:brushProperty name="inkEffects" value="galaxy"/>
      <inkml:brushProperty name="anchorX" value="-27992.07422"/>
      <inkml:brushProperty name="anchorY" value="-30378.23242"/>
      <inkml:brushProperty name="scaleFactor" value="0.5"/>
    </inkml:brush>
  </inkml:definitions>
  <inkml:trace contextRef="#ctx0" brushRef="#br0">26 1 96 0 0,'0'0'0'0'0,"0"4"0"0"0,-3 12 0 0 0,1 13 0 0 0,0 17 0 0 0,2 17 0 0 0,1 13 0 0 0,0 9 0 0 0,0 3 0 0 0,0-2 0 0 0,-3-4 0 0 0,0-6 0 0 0,-1-8 19 0 0,-1-9-6 0 0,1-11 59 0 0,1-9-7 0 0,0-11 342 0 0,0-7-95 0 0,2-8 179 0 0,-1-5-29 0 0,1-4-188 0 0,0-3 68 0 0,0-2-171 0 0,0-3 50 0 0,-1-4-2921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8:51.895"/>
    </inkml:context>
    <inkml:brush xml:id="br0">
      <inkml:brushProperty name="width" value="0.1" units="cm"/>
      <inkml:brushProperty name="height" value="0.1" units="cm"/>
      <inkml:brushProperty name="color" value="#AE198D"/>
      <inkml:brushProperty name="inkEffects" value="galaxy"/>
      <inkml:brushProperty name="anchorX" value="-27120.02734"/>
      <inkml:brushProperty name="anchorY" value="-30458.56836"/>
      <inkml:brushProperty name="scaleFactor" value="0.5"/>
    </inkml:brush>
  </inkml:definitions>
  <inkml:trace contextRef="#ctx0" brushRef="#br0">1 308 96 0 0,'0'0'0'0'0,"1"17"0"0"0,2 2 0 0 0,3 6 0 0 0,3 5 0 0 0,2 2 0 0 0,2-2 0 0 0,1-2 0 0 0,3-3 0 0 0,1-2 0 0 0,-1-5 0 0 0,0-4 0 0 0,-1-5 0 0 0,0-4 0 0 0,1-6 0 0 0,2-6 0 0 0,1-9 0 0 0,-1-10 0 0 0,-3-10 93 0 0,-4-8-17 0 0,-5-8 95 0 0,-6-5-14 0 0,-6-2-37 0 0,-5-1 24 0 0,-4 3-18 0 0,-3 6 3 0 0,0 9-150 0 0,2 9 51 0 0,2 11-32 0 0,4 9 12 0 0,1 6 25 0 0,1 7 12 0 0,-3 8 63 0 0,-3 8-6 0 0,-2 6 26 0 0,1 5-14 0 0,4-3-1610 0 0,2-4 1460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8:54.462"/>
    </inkml:context>
    <inkml:brush xml:id="br0">
      <inkml:brushProperty name="width" value="0.1" units="cm"/>
      <inkml:brushProperty name="height" value="0.1" units="cm"/>
      <inkml:brushProperty name="color" value="#AE198D"/>
      <inkml:brushProperty name="inkEffects" value="galaxy"/>
      <inkml:brushProperty name="anchorX" value="-28050.71875"/>
      <inkml:brushProperty name="anchorY" value="-31113.74219"/>
      <inkml:brushProperty name="scaleFactor" value="0.5"/>
    </inkml:brush>
  </inkml:definitions>
  <inkml:trace contextRef="#ctx0" brushRef="#br0">72 270 96 0 0,'0'0'0'0'0,"3"14"0"0"0,1 8 0 0 0,5 15 0 0 0,4 16 0 0 0,2 14 0 0 0,2 12 0 0 0,-1 10 0 0 0,-1 2 0 0 0,-2-1 0 0 0,-3-7 0 0 0,-1-11 0 0 0,-3-14 0 0 0,-3-14 0 0 0,-1-14 0 0 0,-1-10 0 0 0,-1-9 0 0 0,-1-6 0 0 0,0-5 0 0 0,-1-2 0 0 0,-2-4 0 0 0,-3-8 75 0 0,-7-11-22 0 0,-4-11 123 0 0,-4-13-23 0 0,-3-11 173 0 0,1-10-26 0 0,1-7 92 0 0,3-4-10 0 0,3-2-336 0 0,3 1 108 0 0,4 2-23 0 0,5 4-16 0 0,5 4 6 0 0,6 4 8 0 0,4 6-21 0 0,5 7 26 0 0,2 8-28 0 0,2 10 18 0 0,2 11-33 0 0,-1 8 28 0 0,2 9 93 0 0,0 10-27 0 0,2 13-60 0 0,-1 12 31 0 0,-3 11-50 0 0,-3 10 2 0 0,-5 8 25 0 0,-6 4-18 0 0,-6 3-69 0 0,-6-1 30 0 0,-5-1-60 0 0,-4-4 24 0 0,-4-2-46 0 0,-4-4 11 0 0,-2-3-294 0 0,-2-6 91 0 0,3-6-108 0 0,2-6 19 0 0,6-7 215 0 0,5-6-73 0 0,4-6 118 0 0,4-5-34 0 0,1-2 61 0 0,2-3-15 0 0,2-1 16 0 0,2-1-2 0 0,4 0 1 0 0,8 0 9 0 0,8 0-2 0 0,8 2 10 0 0,5 3 129 0 0,3 6-28 0 0,-1 4 614 0 0,-2 3-178 0 0,-3 3 759 0 0,-3 3-203 0 0,-3 1-983 0 0,-1 1 317 0 0,-2 2-400 0 0,0-2 80 0 0,-2 0-149 0 0,-1-3 33 0 0,-2-2-240 0 0,-2-2 82 0 0,-2-1-148 0 0,-1-2 34 0 0,-3-1 2 0 0,-1-1-14 0 0,-2-1 164 0 0,-2-2-37 0 0,-1-2 113 0 0,-2-1-25 0 0,-1 0 13 0 0,-2-1 18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8:55.877"/>
    </inkml:context>
    <inkml:brush xml:id="br0">
      <inkml:brushProperty name="width" value="0.1" units="cm"/>
      <inkml:brushProperty name="height" value="0.1" units="cm"/>
      <inkml:brushProperty name="color" value="#AE198D"/>
      <inkml:brushProperty name="inkEffects" value="galaxy"/>
      <inkml:brushProperty name="anchorX" value="-29445.67188"/>
      <inkml:brushProperty name="anchorY" value="-32836.67969"/>
      <inkml:brushProperty name="scaleFactor" value="0.5"/>
    </inkml:brush>
  </inkml:definitions>
  <inkml:trace contextRef="#ctx0" brushRef="#br0">369 1 96 0 0,'0'0'0'0'0,"-15"4"0"0"0,-1 0 0 0 0,-6 1 0 0 0,-4 2 0 0 0,-2 1 0 0 0,-2 2 0 0 0,-2 4 0 0 0,-1 3 0 0 0,0 4 0 0 0,3 4 0 0 0,2 7 0 0 0,4 8 37 0 0,4 6 9 0 0,4 4-1 0 0,6 3 3 0 0,4-3 37 0 0,7-2 9 0 0,6-6-29 0 0,6-5 20 0 0,5-7-43 0 0,5-6 20 0 0,3-5-72 0 0,5-5 19 0 0,3-5-9 0 0,2-3 0 0 0,3-4 0 0 0,-1-3 9 0 0,-1-2 82 0 0,-3-3-23 0 0,-3 0 852 0 0,-4-1-231 0 0,-5 0 669 0 0,-4 1-157 0 0,-5 0-491 0 0,-2 2 173 0 0,-2 1-430 0 0,-3 0 91 0 0,-1 1-252 0 0,-1 1 48 0 0,-1 0-250 0 0,0-1 62 0 0,-1 1-107 0 0,0 0 22 0 0,1 0-67 0 0,-1 1 25 0 0,0-1-29 0 0,1-2 7 0 0,0-2-41 0 0,4-5 2 0 0,3-8-544 0 0,4-9 163 0 0,-1 2-6137 0 0,-1 4 6174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8:56.669"/>
    </inkml:context>
    <inkml:brush xml:id="br0">
      <inkml:brushProperty name="width" value="0.1" units="cm"/>
      <inkml:brushProperty name="height" value="0.1" units="cm"/>
      <inkml:brushProperty name="color" value="#AE198D"/>
      <inkml:brushProperty name="inkEffects" value="galaxy"/>
      <inkml:brushProperty name="anchorX" value="-30484.78125"/>
      <inkml:brushProperty name="anchorY" value="-34129.73438"/>
      <inkml:brushProperty name="scaleFactor" value="0.5"/>
    </inkml:brush>
  </inkml:definitions>
  <inkml:trace contextRef="#ctx0" brushRef="#br0">162 1 96 0 0,'0'0'0'0'0,"-14"0"0"0"0,3 2 0 0 0,-4 2 0 0 0,-3 5 0 0 0,-2 4 0 0 0,0 5 0 0 0,2 3 0 0 0,3 4 0 0 0,4 2 0 0 0,5 1 0 0 0,4-1 0 0 0,4-2 0 0 0,5-2 0 0 0,3-5 0 0 0,3-3 0 0 0,2-4 0 0 0,2-5 0 0 0,4-3 0 0 0,3-3 0 0 0,1-5 0 0 0,0-2 0 0 0,-1-3 0 0 0,-1-2 0 0 0,-3-3 0 0 0,-3-3 0 0 0,-4-1 0 0 0,-3 1 0 0 0,-4 0 28 0 0,-3 1 11 0 0,-3-1 213 0 0,-2 1-59 0 0,-4 1 283 0 0,-1 1-72 0 0,-2 1 157 0 0,-4 1-15 0 0,-3 1-92 0 0,-3 2 52 0 0,-3 3-161 0 0,-1 2 43 0 0,1 4-29 0 0,-1 2 2 0 0,-2 4-48 0 0,1 3 14 0 0,0 3-175 0 0,1 1 38 0 0,6-2-5461 0 0,5-1 5052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0:21.716"/>
    </inkml:context>
    <inkml:brush xml:id="br0">
      <inkml:brushProperty name="width" value="0.1" units="cm"/>
      <inkml:brushProperty name="height" value="0.1" units="cm"/>
      <inkml:brushProperty name="color" value="#AE198D"/>
      <inkml:brushProperty name="inkEffects" value="galaxy"/>
      <inkml:brushProperty name="anchorX" value="-29476.58594"/>
      <inkml:brushProperty name="anchorY" value="-33347.13281"/>
      <inkml:brushProperty name="scaleFactor" value="0.5"/>
    </inkml:brush>
  </inkml:definitions>
  <inkml:trace contextRef="#ctx0" brushRef="#br0">0 1039 96 0 0,'0'0'0'0'0,"10"-22"0"0"0,2-3 0 0 0,6-9 0 0 0,5-7 0 0 0,7-4 0 0 0,4-5 0 0 0,6-2 0 0 0,3 0 28 0 0,7-1 11 0 0,5 0-2 0 0,6 0 22 0 0,6-1 377 0 0,6 1-98 0 0,5-1 165 0 0,2-1-12 0 0,1 1-615 0 0,-1 2 181 0 0,-2 3-145 0 0,-4 5 25 0 0,-6 6-57 0 0,-6 8 15 0 0,-8 6-7 0 0,-9 5 0 0 0,-7 6 75 0 0,-7 5-13 0 0,-6 2 84 0 0,-6 3-2 0 0,-5 1 332 0 0,-5 1-72 0 0,-2 1 116 0 0,-4 0 0 0 0,0 1-144 0 0,-2-1 54 0 0,1 1-154 0 0,-1-1 58 0 0,1 0-109 0 0,-1 0 18 0 0,0 0-75 0 0,0 0 17 0 0,-1 0-56 0 0,0 0 38 0 0,0 0-75 0 0,0 0 17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2-09-07T23:42:16.162"/>
    </inkml:context>
    <inkml:brush xml:id="br0">
      <inkml:brushProperty name="width" value="0.1" units="cm"/>
      <inkml:brushProperty name="height" value="0.1" units="cm"/>
      <inkml:brushProperty name="ignorePressure" value="1"/>
    </inkml:brush>
  </inkml:definitions>
  <inkml:trace contextRef="#ctx0" brushRef="#br0">1 1 0 0,'0'6504'0'0,"0"-6501"0"0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4:57.116"/>
    </inkml:context>
    <inkml:brush xml:id="br0">
      <inkml:brushProperty name="width" value="0.05" units="cm"/>
      <inkml:brushProperty name="height" value="0.05" units="cm"/>
    </inkml:brush>
  </inkml:definitions>
  <inkml:trace contextRef="#ctx0" brushRef="#br0">446 1 96 0 0,'-5'43'0'0'0,"-1"71"0"0"0,3-32 0 0 0,-1 84 0 0 0,-1 13 0 0 0,-9 125 0 0 0,19-180 0 0 0,-4-122 0 0 0,-1 0 0 0 0,0 0 0 0 0,1 1 0 0 0,-1-1 0 0 0,1 0 0 0 0,0-1 0 0 0,0 1 0 0 0,2 3 0 0 0,-2-2 0 0 0,0-1 0 0 0,0 0 0 0 0,0 0 0 0 0,0 1 0 0 0,0-1 0 0 0,-1 0 0 0 0,1 1 0 0 0,-1-1 0 0 0,1 1 0 0 0,-1-1 0 0 0,0 4 0 0 0,1 10 0 0 0,1 0 0 0 0,0 0 0 0 0,6 20 0 0 0,0 1 0 0 0,17 102 0 0 0,-24-122 0 0 0,1-1 0 0 0,-2 0 0 0 0,0 0 0 0 0,-1 1 0 0 0,-1-1 0 0 0,-4 19 0 0 0,4-24 0 0 0,1 0 0 0 0,0 0 0 0 0,2 17 0 0 0,-2 10 0 0 0,1-35 0 0 0,-3 45 0 0 0,3-44 0 0 0,1 0 0 0 0,-1 0 0 0 0,0-1 0 0 0,1 1 0 0 0,0 0 0 0 0,0 0 0 0 0,0 0 0 0 0,0 0 0 0 0,3 3 0 0 0,-3-4 0 0 0,0 0 0 0 0,-1 0 0 0 0,1-1 0 0 0,-1 1 0 0 0,1 0 0 0 0,-1 0 0 0 0,0 0 0 0 0,0-1 0 0 0,0 1 0 0 0,0 0 0 0 0,-1 0 0 0 0,1 0 0 0 0,-1-1 0 0 0,1 1 0 0 0,-1 0 0 0 0,0-1 0 0 0,-2 4 0 0 0,-9 29 16 0 0,8-26 195 0 0,-2 0 0 0 0,1-1 0 0 0,-13 15 0 0 0,16-20-110 0 0,-17 16 321 0 0,19-19-432 0 0,-22 21-340 0 0,-116 76 215 0 0,6-5-26 0 0,117-81 125 0 0,9-7 19 0 0,1-1 0 0 0,0 1 0 0 0,0 0 0 0 0,0 0-1 0 0,0 1 1 0 0,1 0 0 0 0,-1-1 0 0 0,-5 10 0 0 0,10-13 16 0 0,0-1 0 0 0,0 1 0 0 0,-1-1-1 0 0,1 1 1 0 0,0 0 0 0 0,0-1 0 0 0,0 1-1 0 0,0-1 1 0 0,0 1 0 0 0,-1 0-1 0 0,1-1 1 0 0,0 1 0 0 0,1-1 0 0 0,-1 1-1 0 0,0 0 1 0 0,0-1 0 0 0,0 1 0 0 0,0 0-1 0 0,0-1 1 0 0,1 1 0 0 0,-1-1 0 0 0,0 1-1 0 0,0-1 1 0 0,1 1 0 0 0,-1-1 0 0 0,1 1-1 0 0,16 14-18 0 0,3-4 13 0 0,1 0-1 0 0,0-1 1 0 0,1-1 0 0 0,25 7 0 0 0,102 22 995 0 0,-57-15-116 0 0,-73-19-775 0 0,-11-2-201 0 0,-1-1 0 0 0,0 1 1 0 0,1 0-1 0 0,-1 1 0 0 0,0 0 0 0 0,0 0 1 0 0,-1 0-1 0 0,1 1 0 0 0,10 7 1 0 0,-16-9 94 0 0,0-1 1 0 0,0 1-1 0 0,0-1 0 0 0,-1 1 1 0 0,1-1-1 0 0,0 1 1 0 0,-1-1-1 0 0,0 1 1 0 0,1 0-1 0 0,-1-1 0 0 0,0 1 1 0 0,0-1-1 0 0,0 1 1 0 0,0 0-1 0 0,0-1 1 0 0,0 1-1 0 0,0 0 1 0 0,-1-1-1 0 0,1 1 0 0 0,0 0 1 0 0,-1-1-1 0 0,-1 3 1 0 0,-1 4-6 0 0,0 1 0 0 0,-1-1-1 0 0,-6 10 1 0 0,-6 6 16 0 0,-1-2 0 0 0,0 0 1 0 0,-34 32-1 0 0,-76 60 174 0 0,39-37-47 0 0,18-13-215 0 0,-62 74 0 0 0,132-137 84 0 0,0-1 1 0 0,0 0-1 0 0,-1 0 1 0 0,1 1 0 0 0,0-1-1 0 0,0 0 1 0 0,0 1-1 0 0,-1-1 1 0 0,1 1-1 0 0,0-1 1 0 0,0 0 0 0 0,0 1-1 0 0,0-1 1 0 0,0 0-1 0 0,0 1 1 0 0,0-1-1 0 0,0 1 1 0 0,0-1 0 0 0,0 0-1 0 0,0 1 1 0 0,0-1-1 0 0,0 1 1 0 0,0-1-1 0 0,0 0 1 0 0,0 1 0 0 0,1-1-1 0 0,-1 0 1 0 0,0 1-1 0 0,0-1 1 0 0,0 0-1 0 0,1 1 1 0 0,-1-1 0 0 0,0 0-1 0 0,0 1 1 0 0,1-1-1 0 0,-1 0 1 0 0,0 0-1 0 0,0 1 1 0 0,1-1 0 0 0,-1 0-1 0 0,0 0 1 0 0,1 0-1 0 0,-1 1 1 0 0,0-1-1 0 0,1 0 1 0 0,-1 0 0 0 0,1 0-1 0 0,-1 0 1 0 0,0 0-1 0 0,1 0 1 0 0,-1 0 0 0 0,1 0-1 0 0,-1 0 1 0 0,0 0-1 0 0,1 0 1 0 0,30 3-5 0 0,22-7 7 0 0,-1-2-1 0 0,70-18 1 0 0,-57 9-17 0 0,78-5 1 0 0,-69 15-237 0 0,-74 5 250 0 0,0 0 0 0 0,1 0 1 0 0,-1 0-1 0 0,0 1 0 0 0,1-1 0 0 0,-1 0 1 0 0,0 0-1 0 0,1 0 0 0 0,-1 0 0 0 0,0 0 0 0 0,0 0 1 0 0,1 1-1 0 0,-1-1 0 0 0,0 0 0 0 0,0 0 1 0 0,1 0-1 0 0,-1 1 0 0 0,0-1 0 0 0,0 0 1 0 0,0 0-1 0 0,1 0 0 0 0,-1 1 0 0 0,0-1 0 0 0,0 0 1 0 0,0 1-1 0 0,0-1 0 0 0,0 0 0 0 0,0 0 1 0 0,1 1-1 0 0,-1-1 0 0 0,0 0 0 0 0,0 1 1 0 0,0-1-1 0 0,0 0 0 0 0,0 1 0 0 0,0-1 0 0 0,0 0 1 0 0,0 0-1 0 0,0 1 0 0 0,0-1 0 0 0,-1 0 1 0 0,1 1-1 0 0,0-1 0 0 0,0 0 0 0 0,0 0 0 0 0,0 1 1 0 0,0-1-1 0 0,-1 1 0 0 0,-9 22-28 0 0,-4 0 48 0 0,-1-1 0 0 0,0 0 0 0 0,-33 33 0 0 0,-70 59 1121 0 0,15-15-144 0 0,87-85-943 0 0,14-13-124 0 0,0 0-1 0 0,0 0 0 0 0,0 1 0 0 0,1-1 1 0 0,-1 0-1 0 0,0 1 0 0 0,1-1 0 0 0,-1 1 1 0 0,1 0-1 0 0,0 0 0 0 0,0-1 0 0 0,-1 1 1 0 0,1 0-1 0 0,0 0 0 0 0,-1 3 0 0 0,4-4 52 0 0,-1 0-1 0 0,0-1 1 0 0,0 1-1 0 0,0 0 1 0 0,1-1-1 0 0,-1 0 0 0 0,0 1 1 0 0,0-1-1 0 0,1 0 1 0 0,-1 1-1 0 0,0-1 1 0 0,1 0-1 0 0,-1 0 1 0 0,0 0-1 0 0,1 0 1 0 0,-1 0-1 0 0,0-1 1 0 0,3 1-1 0 0,1-1-1 0 0,57-3 95 0 0,-33 1 135 0 0,0 1 1 0 0,35 3 0 0 0,-63-1-221 0 0,0 0 1 0 0,0 0-1 0 0,0 0 0 0 0,0 0 1 0 0,-1 1-1 0 0,1-1 1 0 0,0 0-1 0 0,0 0 0 0 0,0 1 1 0 0,0-1-1 0 0,0 1 1 0 0,-1-1-1 0 0,1 0 0 0 0,0 1 1 0 0,0 0-1 0 0,-1-1 1 0 0,1 1-1 0 0,0-1 0 0 0,-1 1 1 0 0,1 0-1 0 0,0 1 0 0 0,0 0-5 0 0,0 0 0 0 0,0 0-1 0 0,-1 0 1 0 0,0 0-1 0 0,1 0 1 0 0,-1 0 0 0 0,0 0-1 0 0,0 0 1 0 0,0 1-1 0 0,0 2 1 0 0,-6 29 341 0 0,0 0 0 0 0,-2 0 1 0 0,-2-1-1 0 0,-20 48 0 0 0,30-80-317 0 0,0-1 0 0 0,0 1 0 0 0,0 0 0 0 0,-1-1 0 0 0,1 1 0 0 0,0-1 0 0 0,0 1 0 0 0,0-1 1 0 0,0 1-1 0 0,0 0 0 0 0,0-1 0 0 0,0 1 0 0 0,0-1 0 0 0,0 1 0 0 0,0 0 0 0 0,1-1 0 0 0,-1 1 0 0 0,0-1 0 0 0,0 1 0 0 0,1-1 0 0 0,-1 1 0 0 0,0-1 1 0 0,0 1-1 0 0,1-1 0 0 0,-1 1 0 0 0,1-1 0 0 0,-1 1 0 0 0,18 7-12 0 0,24-3-347 0 0,-38-5 270 0 0,21-1-501 0 0,-17 0 386 0 0,-1 1 1 0 0,1 0-1 0 0,0 0 1 0 0,8 2-1 0 0,-15-2 180 0 0,1 1-1 0 0,-1-1 0 0 0,0 1 1 0 0,1-1-1 0 0,-1 1 1 0 0,1-1-1 0 0,-1 1 0 0 0,0 0 1 0 0,0-1-1 0 0,1 1 0 0 0,-1 0 1 0 0,0 0-1 0 0,0 0 0 0 0,0 0 1 0 0,0 0-1 0 0,0 0 1 0 0,0 0-1 0 0,0 1 0 0 0,0-1 1 0 0,0 0-1 0 0,-1 0 0 0 0,1 1 1 0 0,-1-1-1 0 0,1 0 1 0 0,0 4-1 0 0,2 15 5 0 0,0 0 0 0 0,-2 1 0 0 0,-1-1 0 0 0,-2 30 0 0 0,0 33 20 0 0,7-31-19 0 0,16 81 0 0 0,25 54-32 0 0,5 28-12 0 0,3 171-55 0 0,-37-245 72 0 0,-12-88 5 0 0,-4 94 0 0 0,-16 53-20 0 0,8-127 29 0 0,-18 89 14 0 0,15-102-48 0 0,-5 66 0 0 0,15-119-233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2-09-07T23:42:20.053"/>
    </inkml:context>
    <inkml:brush xml:id="br0">
      <inkml:brushProperty name="width" value="0.1" units="cm"/>
      <inkml:brushProperty name="height" value="0.1" units="cm"/>
      <inkml:brushProperty name="ignorePressure" value="1"/>
    </inkml:brush>
  </inkml:definitions>
  <inkml:trace contextRef="#ctx0" brushRef="#br0">1 158 0 0,'0'3'0'0,"0"-10"0"0,0-23 0 0,0-41 0 0,0 30 0 0,0 37 0 0,0 10 0 0,0-4 0 0,0 0 0 0,0-6 0 0,0 9 0 0,0-6 0 0,0-2 0 0,0 5 0 0,0-18 0 0,0 32 0 0,0-14 0 0,0 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2-09-07T23:42:40.692"/>
    </inkml:context>
    <inkml:brush xml:id="br0">
      <inkml:brushProperty name="width" value="0.1" units="cm"/>
      <inkml:brushProperty name="height" value="0.1" units="cm"/>
      <inkml:brushProperty name="ignorePressure" value="1"/>
    </inkml:brush>
  </inkml:definitions>
  <inkml:trace contextRef="#ctx0" brushRef="#br0">0 1 0 0,'1752'0'0'0,"-1750"0"0"0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2-09-07T23:42:52.037"/>
    </inkml:context>
    <inkml:brush xml:id="br0">
      <inkml:brushProperty name="width" value="0.1" units="cm"/>
      <inkml:brushProperty name="height" value="0.1" units="cm"/>
      <inkml:brushProperty name="ignorePressure" value="1"/>
    </inkml:brush>
  </inkml:definitions>
  <inkml:trace contextRef="#ctx0" brushRef="#br0">4873 1 0 0,'-587'0'0'0,"1905"0"0"0,-2324 0 0 0,3375 0 0 0,-4374 0 0 0,4847 0 0 0,-4038 0 0 0,4226 0 0 0,-4066 0 0 0,1252 0 0 0,2211 0 0 0,-3997 0 0 0,4377 0 0 0,-10508 0 0 0,5561 0 0 0,3788 0 0 0,-5126 0 0 0,4956 0 0 0,-3763 0 0 0,2282 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2-09-07T23:42:33.193"/>
    </inkml:context>
    <inkml:brush xml:id="br0">
      <inkml:brushProperty name="width" value="0.1" units="cm"/>
      <inkml:brushProperty name="height" value="0.1" units="cm"/>
      <inkml:brushProperty name="ignorePressure" value="1"/>
    </inkml:brush>
  </inkml:definitions>
  <inkml:trace contextRef="#ctx0" brushRef="#br0">0 1 0 0,'2327'0'0'0,"-2261"0"0"0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2-09-07T23:42:33.538"/>
    </inkml:context>
    <inkml:brush xml:id="br0">
      <inkml:brushProperty name="width" value="0.1" units="cm"/>
      <inkml:brushProperty name="height" value="0.1" units="cm"/>
      <inkml:brushProperty name="ignorePressure" value="1"/>
    </inkml:brush>
  </inkml:definitions>
  <inkml:trace contextRef="#ctx0" brushRef="#br0">0 1 0 0,'1572'0'0'0,"-1498"0"0"0</inkml:trace>
  <inkml:trace contextRef="#ctx0" brushRef="#br0" timeOffset="1">2487 1 0 0,'23'0'0'0,"35"0"0"0,8 0 0 0,6 0 0 0,2 0 0 0,6 0 0 0,-2 0 0 0,2 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3:19.284"/>
    </inkml:context>
    <inkml:brush xml:id="br0">
      <inkml:brushProperty name="width" value="0.1" units="cm"/>
      <inkml:brushProperty name="height" value="0.1" units="cm"/>
    </inkml:brush>
  </inkml:definitions>
  <inkml:trace contextRef="#ctx0" brushRef="#br0">1 1 96 0 0,'0'0'-80'0'0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3:15.627"/>
    </inkml:context>
    <inkml:brush xml:id="br0">
      <inkml:brushProperty name="width" value="0.1" units="cm"/>
      <inkml:brushProperty name="height" value="0.1" units="cm"/>
    </inkml:brush>
  </inkml:definitions>
  <inkml:trace contextRef="#ctx0" brushRef="#br0">0 4608 96 0 0,'35'-10'110'0'0,"-1"-2"0"0"0,49-24-1 0 0,60-41 71 0 0,-105 56-240 0 0,23-18 41 0 0,-2-3-1 0 0,103-94 1 0 0,-104 85 15 0 0,-25 21 302 0 0,-1 0 0 0 0,-2-2 0 0 0,-1-2 0 0 0,-1-1 0 0 0,-2 0 0 0 0,-1-2 0 0 0,-3-1 0 0 0,36-80 0 0 0,-13 1-1021 0 0,35-146 0 0 0,-42 92 911 0 0,15-176 1 0 0,8-420 1466 0 0,-46 561-1151 0 0,3-61 751 0 0,1-26-459 0 0,-6 118 174 0 0,38-181-1 0 0,-43 309-937 0 0,-8 41-31 0 0,29-140 230 0 0,-23 122-178 0 0,2 1 0 0 0,0 0 0 0 0,23-44 0 0 0,-5 21 468 0 0,13-25-2108 0 0,73-102 1 0 0,-97 153 1423 0 0,1 1 0 0 0,1 0 1 0 0,1 1-1 0 0,1 1 0 0 0,0 1 0 0 0,1 1 0 0 0,1 0 1 0 0,0 2-1 0 0,31-16 0 0 0,-44 25 501 0 0,1 0 1 0 0,0 1-1 0 0,-1-1 0 0 0,1 2 0 0 0,1-1 0 0 0,-1 1 0 0 0,0 1 1 0 0,0-1-1 0 0,1 2 0 0 0,11-1 0 0 0,-17 2-259 0 0,-1 0 0 0 0,1 0 1 0 0,-1 0-1 0 0,1 0 0 0 0,-1 1 0 0 0,0-1 0 0 0,0 1 0 0 0,1 0 0 0 0,-1 0 1 0 0,4 4-1 0 0,31 27 17 0 0,-29-24-55 0 0,36 37-604 0 0,42 54-1 0 0,-34-35-981 0 0,131 170 58 0 0,-121-150 1669 0 0,-47-64-59 0 0,3 2 195 0 0,-2 1-1 0 0,0 1 1 0 0,14 30-1 0 0,8 30 209 0 0,-4 2-1 0 0,-3 0 1 0 0,-5 3-1 0 0,25 139 1 0 0,-45-184-755 0 0,4 34-527 0 0,32 113 0 0 0,-7-70 542 0 0,16 53 93 0 0,-3-24 20 0 0,27 79 729 0 0,-38-119 228 0 0,35 176 1 0 0,-52-204 134 0 0,4-2 0 0 0,35 80 0 0 0,-2-9-829 0 0,18 23-814 0 0,-45-109 136 0 0,108 212-654 0 0,-90-192 1015 0 0,68 90 0 0 0,-97-151 760 0 0,2-2 0 0 0,1-1 0 0 0,1 0 0 0 0,1-2 0 0 0,0-1 0 0 0,43 24 1 0 0,7 0-2157 0 0,93 38 0 0 0,69 35 5067 0 0,-175-86-4240 0 0,-60-29 619 0 0,1 0-1 0 0,-1 0 1 0 0,0 0-1 0 0,1-1 1 0 0,-1 1-1 0 0,1-1 1 0 0,0 0-1 0 0,-1 1 1 0 0,1-1-1 0 0,3-1 1 0 0,1 1-896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2-09-07T23:42:10.621"/>
    </inkml:context>
    <inkml:brush xml:id="br0">
      <inkml:brushProperty name="width" value="0.1" units="cm"/>
      <inkml:brushProperty name="height" value="0.1" units="cm"/>
      <inkml:brushProperty name="ignorePressure" value="1"/>
    </inkml:brush>
  </inkml:definitions>
  <inkml:trace contextRef="#ctx0" brushRef="#br0">1 1 0 0,'0'540'0'0,"0"-499"0"0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2-09-07T23:42:11.487"/>
    </inkml:context>
    <inkml:brush xml:id="br0">
      <inkml:brushProperty name="width" value="0.1" units="cm"/>
      <inkml:brushProperty name="height" value="0.1" units="cm"/>
      <inkml:brushProperty name="ignorePressure" value="1"/>
    </inkml:brush>
  </inkml:definitions>
  <inkml:trace contextRef="#ctx0" brushRef="#br0">1 2266 0 0,'0'-2204'0'0,"0"2143"0"0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3:27.020"/>
    </inkml:context>
    <inkml:brush xml:id="br0">
      <inkml:brushProperty name="width" value="0.1" units="cm"/>
      <inkml:brushProperty name="height" value="0.1" units="cm"/>
    </inkml:brush>
  </inkml:definitions>
  <inkml:trace contextRef="#ctx0" brushRef="#br0">1 1412 96 0 0,'116'-62'4325'0'0,"44"-20"-5141"0"0,-87 48 577 0 0,392-194-588 0 0,198-188 1041 0 0,-608 377-268 0 0,-2-2-1 0 0,92-95 1 0 0,-112 99-131 0 0,-2 0-1 0 0,-1-2 1 0 0,-2-2 0 0 0,40-76 0 0 0,-66 112 161 0 0,1 0 1 0 0,-1 0-1 0 0,-1 0 0 0 0,1 0 1 0 0,-1 0-1 0 0,0 0 0 0 0,1-7 1 0 0,-2 10 17 0 0,0 1 1 0 0,0-1-1 0 0,0 0 0 0 0,0 0 1 0 0,-1 1-1 0 0,1-1 1 0 0,0 0-1 0 0,-1 1 0 0 0,0-1 1 0 0,1 0-1 0 0,-1 1 1 0 0,0-1-1 0 0,0 1 0 0 0,0-1 1 0 0,0 1-1 0 0,0-1 1 0 0,0 1-1 0 0,0 0 0 0 0,0-1 1 0 0,0 1-1 0 0,-1 0 1 0 0,1 0-1 0 0,-1 0 0 0 0,1 0 1 0 0,-2-1-1 0 0,-3-1-9 0 0,-1 0-1 0 0,1 1 0 0 0,0 0 0 0 0,-1 0 0 0 0,0 0 1 0 0,1 1-1 0 0,-14-1 0 0 0,-50 3-57 0 0,70-1 72 0 0,-58 5-38 0 0,2 2 0 0 0,-1 3-1 0 0,1 2 1 0 0,1 3 0 0 0,0 2-1 0 0,1 2 1 0 0,-71 36 0 0 0,125-55 37 0 0,-1 1 0 0 0,0-1 0 0 0,1 0 1 0 0,-1 0-1 0 0,0 0 0 0 0,1 1 0 0 0,-1-1 1 0 0,1 0-1 0 0,-1 0 0 0 0,1 1 1 0 0,-1-1-1 0 0,0 1 0 0 0,1-1 0 0 0,-1 0 1 0 0,1 1-1 0 0,0-1 0 0 0,-1 1 0 0 0,1-1 1 0 0,-1 1-1 0 0,1 0 0 0 0,0-1 0 0 0,-1 1 1 0 0,1-1-1 0 0,0 1 0 0 0,0 0 0 0 0,-1-1 1 0 0,1 1-1 0 0,0 0 0 0 0,0-1 0 0 0,0 1 1 0 0,0 1-1 0 0,1-1-1 0 0,0 0 1 0 0,0 0-1 0 0,1-1 1 0 0,-1 1-1 0 0,0 0 1 0 0,1 0-1 0 0,-1-1 1 0 0,0 1-1 0 0,1-1 1 0 0,-1 1-1 0 0,1-1 1 0 0,-1 1-1 0 0,1-1 1 0 0,1 0-1 0 0,51 7-21 0 0,-1-2-1 0 0,89-4 1 0 0,-87-3 7 0 0,0 3 0 0 0,91 13 0 0 0,-133-11 12 0 0,-1 0-1 0 0,1 1 1 0 0,-1 0 0 0 0,0 1-1 0 0,-1 0 1 0 0,1 1-1 0 0,-1 1 1 0 0,0 0 0 0 0,0 0-1 0 0,18 17 1 0 0,-11-6 103 0 0,-1 2 1 0 0,0-1-1 0 0,-1 2 1 0 0,18 33 0 0 0,-22-35 142 0 0,-2 0 1 0 0,0 1 0 0 0,-2 0-1 0 0,0 1 1 0 0,-1 0 0 0 0,-1 0-1 0 0,-1 1 1 0 0,-1-1 0 0 0,0 1-1 0 0,-2 0 1 0 0,-1 0 0 0 0,-1 0-1 0 0,0 0 1 0 0,-7 36 0 0 0,4-41-201 0 0,-21 98 105 0 0,21-104-147 0 0,0 0 0 0 0,-1-1-1 0 0,0 1 1 0 0,-1-1 0 0 0,0 0 0 0 0,-1 0-1 0 0,0-1 1 0 0,-7 10 0 0 0,10-17-46 0 0,1 0 1 0 0,-1 1-1 0 0,0-1 0 0 0,0 0 1 0 0,0-1-1 0 0,0 1 1 0 0,0 0-1 0 0,0-1 0 0 0,0 0 1 0 0,0 1-1 0 0,-1-1 0 0 0,1 0 1 0 0,-1-1-1 0 0,1 1 1 0 0,0-1-1 0 0,-1 0 0 0 0,1 1 1 0 0,-1-1-1 0 0,1-1 0 0 0,-1 1 1 0 0,1 0-1 0 0,-1-1 1 0 0,1 0-1 0 0,0 0 0 0 0,-1 0 1 0 0,1 0-1 0 0,-5-3 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5:01.984"/>
    </inkml:context>
    <inkml:brush xml:id="br0">
      <inkml:brushProperty name="width" value="0.05" units="cm"/>
      <inkml:brushProperty name="height" value="0.05" units="cm"/>
    </inkml:brush>
  </inkml:definitions>
  <inkml:trace contextRef="#ctx0" brushRef="#br0">742 1 96 0 0,'3'72'0'0'0,"25"132"0"0"0,-20-154 0 0 0,-4-24 0 0 0,-2 1 0 0 0,0-1 0 0 0,-2 1 0 0 0,-1-1 0 0 0,-1 1 0 0 0,-1-1 0 0 0,-1 1 0 0 0,-2-1 0 0 0,0-1 0 0 0,-2 1 0 0 0,-1-1 0 0 0,-1-1 0 0 0,-1 1 0 0 0,-1-2 0 0 0,-1 0 0 0 0,-1 0 0 0 0,-1-1 0 0 0,-22 25 0 0 0,-130 121-42 0 0,26-29 660 0 0,131-123-117 0 0,9-16-487 0 0,1 1 1 0 0,0-1 0 0 0,0 0-1 0 0,0 1 1 0 0,0-1-1 0 0,0 0 1 0 0,0 1-1 0 0,0-1 1 0 0,0 0-1 0 0,0 1 1 0 0,0-1-1 0 0,1 0 1 0 0,-1 1 0 0 0,0-1-1 0 0,0 0 1 0 0,0 1-1 0 0,0-1 1 0 0,0 0-1 0 0,1 1 1 0 0,-1-1-1 0 0,0 0 1 0 0,0 0-1 0 0,0 1 1 0 0,1-1-1 0 0,-1 0 1 0 0,0 0 0 0 0,0 1-1 0 0,1-1 1 0 0,2 1 11 0 0,1 0 0 0 0,-1 0-1 0 0,1 0 1 0 0,-1 0 0 0 0,1 0 0 0 0,-1-1 0 0 0,6 0 0 0 0,-7 0-44 0 0,19 1 0 0 0,1-1 0 0 0,0-1 0 0 0,0-1 0 0 0,26-6 0 0 0,88-26-160 0 0,-21 4-30 0 0,-110 29 196 0 0,2-1-13 0 0,0 1-1 0 0,0 0 0 0 0,0 0 0 0 0,12 0 0 0 0,-18 1 22 0 0,0 1-1 0 0,0-1 0 0 0,0 0 0 0 0,1 0 1 0 0,-1 0-1 0 0,0 1 0 0 0,0-1 0 0 0,0 0 1 0 0,0 1-1 0 0,0-1 0 0 0,0 1 0 0 0,0-1 1 0 0,0 1-1 0 0,0 0 0 0 0,0-1 0 0 0,0 1 1 0 0,0 0-1 0 0,0 0 0 0 0,-1 0 0 0 0,1-1 1 0 0,0 1-1 0 0,0 0 0 0 0,-1 0 0 0 0,1 0 1 0 0,-1 0-1 0 0,1 0 0 0 0,-1 0 1 0 0,1 1-1 0 0,-1-1 0 0 0,0 0 0 0 0,1 0 1 0 0,-1 0-1 0 0,0 0 0 0 0,0 2 0 0 0,0 8-6 0 0,0-1 1 0 0,-1 0-1 0 0,-1 1 0 0 0,0-1 0 0 0,0 0 0 0 0,-1 0 0 0 0,0 0 0 0 0,-6 14 0 0 0,-5 5-15 0 0,-25 40 0 0 0,-38 42-18 0 0,-13 23-34 0 0,79-115 71 0 0,0 1 1 0 0,2 0-1 0 0,1 1 0 0 0,0 0 0 0 0,-5 28 0 0 0,12-49 7 0 0,1 1-1 0 0,0 0 1 0 0,0-1 0 0 0,0 1-1 0 0,0 0 1 0 0,0-1 0 0 0,0 1-1 0 0,0 0 1 0 0,1-1 0 0 0,-1 1-1 0 0,0-1 1 0 0,0 1 0 0 0,0 0-1 0 0,1-1 1 0 0,-1 1 0 0 0,0-1-1 0 0,1 1 1 0 0,-1-1 0 0 0,0 1-1 0 0,1-1 1 0 0,-1 1 0 0 0,1-1-1 0 0,-1 1 1 0 0,1-1 0 0 0,-1 1-1 0 0,1-1 1 0 0,-1 0 0 0 0,1 1-1 0 0,-1-1 1 0 0,1 0 0 0 0,-1 1-1 0 0,1-1 1 0 0,0 0 0 0 0,-1 0-1 0 0,1 0 1 0 0,0 0-1 0 0,-1 1 1 0 0,1-1 0 0 0,-1 0-1 0 0,2 0 1 0 0,34-1-24 0 0,-26 1 17 0 0,96-13-44 0 0,-104 13 49 0 0,0 0 1 0 0,-1 0-1 0 0,1 0 0 0 0,-1 1 0 0 0,1-1 1 0 0,-1 0-1 0 0,1 1 0 0 0,-1-1 1 0 0,1 1-1 0 0,-1-1 0 0 0,1 1 1 0 0,-1 0-1 0 0,1 0 0 0 0,-1 0 1 0 0,0 0-1 0 0,0 0 0 0 0,1 0 0 0 0,-1 0 1 0 0,2 2-1 0 0,-2-1 0 0 0,1 1 1 0 0,-1 0-1 0 0,1-1 0 0 0,-1 1 0 0 0,0 0 1 0 0,0 0-1 0 0,0 0 0 0 0,0-1 0 0 0,0 7 1 0 0,0 4-4 0 0,-1 0 0 0 0,0 0 0 0 0,-4 23 0 0 0,4-31 3 0 0,-3 19-12 0 0,1 0 1 0 0,2 30 0 0 0,1-52 11 0 0,-1-1 0 0 0,0 1 1 0 0,1-1-1 0 0,0 1 0 0 0,-1 0 0 0 0,1-1 1 0 0,0 0-1 0 0,0 1 0 0 0,0-1 1 0 0,0 1-1 0 0,0-1 0 0 0,0 0 0 0 0,0 0 1 0 0,1 0-1 0 0,-1 1 0 0 0,0-1 1 0 0,1 0-1 0 0,-1-1 0 0 0,3 3 0 0 0,-1-2 37 0 0,0 1-1 0 0,0-1 0 0 0,0 0 0 0 0,0 1 1 0 0,0-1-1 0 0,0-1 0 0 0,1 1 0 0 0,-1 0 0 0 0,4-1 1 0 0,-8 23 65 0 0,-1-12-98 0 0,1 14 47 0 0,-5 28 0 0 0,2-27 35 0 0,1 31 0 0 0,5 52 922 0 0,-2-108-1005 0 0,0-1 1 0 0,-1 1-1 0 0,0 0 0 0 0,1 0 0 0 0,-1 0 0 0 0,1-1 0 0 0,-1 1 0 0 0,0 0 0 0 0,1-1 0 0 0,-1 1 1 0 0,0-1-1 0 0,0 1 0 0 0,0-1 0 0 0,1 1 0 0 0,-1-1 0 0 0,0 1 0 0 0,0-1 0 0 0,0 0 1 0 0,-2 1-1 0 0,-23 7 27 0 0,20-7-15 0 0,-43 15-120 0 0,-171 56 1438 0 0,166-51-620 0 0,-102 54 1 0 0,129-58-770 0 0,1 0 1 0 0,0 2-1 0 0,-44 41 1 0 0,61-51-54 0 0,1 0 1 0 0,0 0-1 0 0,0 1 0 0 0,1-1 1 0 0,0 2-1 0 0,1-1 1 0 0,0 1-1 0 0,0 0 0 0 0,1 0 1 0 0,1 1-1 0 0,0 0 0 0 0,0 0 1 0 0,-1 13-1 0 0,4-19 92 0 0,1 0 0 0 0,0 0 0 0 0,0 0 0 0 0,0 0 0 0 0,1 1 0 0 0,0-1 0 0 0,0 0 0 0 0,1 0 0 0 0,-1-1 0 0 0,1 1 0 0 0,1 0 0 0 0,-1-1 0 0 0,5 9 0 0 0,-2-7 12 0 0,0-1 1 0 0,0 1-1 0 0,0-1 0 0 0,1 0 0 0 0,0-1 0 0 0,0 1 0 0 0,1-1 1 0 0,-1 0-1 0 0,9 4 0 0 0,0-1 12 0 0,0-1 0 0 0,1-1 1 0 0,0 0-1 0 0,0-1 0 0 0,0 0 1 0 0,0-1-1 0 0,1-1 0 0 0,0-1 1 0 0,19 0-1 0 0,-1-2 99 0 0,-1-3-1 0 0,1 0 1 0 0,-1-2 0 0 0,1-2-1 0 0,44-14 1 0 0,-22 1-396 0 0,0-3-1 0 0,65-35 1 0 0,-119 56 258 0 0,0 0 0 0 0,1 1 0 0 0,-1-1 0 0 0,0 0 0 0 0,0-1-1 0 0,-1 1 1 0 0,1 0 0 0 0,2-4 0 0 0,-5 6 35 0 0,1 0-1 0 0,-1-1 1 0 0,0 1 0 0 0,0-1-1 0 0,1 1 1 0 0,-1-1-1 0 0,0 0 1 0 0,0 1 0 0 0,0-1-1 0 0,0 1 1 0 0,1-1-1 0 0,-1 1 1 0 0,0-1 0 0 0,0 1-1 0 0,0-1 1 0 0,0 0 0 0 0,0 1-1 0 0,-1-1 1 0 0,1 1-1 0 0,0-1 1 0 0,0 1 0 0 0,0-1-1 0 0,0 1 1 0 0,-1-1-1 0 0,0-1 6 0 0,0 1-1 0 0,0-1 0 0 0,0 1 1 0 0,-1 0-1 0 0,1-1 0 0 0,-1 1 1 0 0,1 0-1 0 0,0 0 0 0 0,-1 0 1 0 0,0 0-1 0 0,-2-1 0 0 0,-10-3 30 0 0,1 0-1 0 0,-1 1 1 0 0,0 1-1 0 0,0 0 0 0 0,-1 1 1 0 0,1 0-1 0 0,0 1 1 0 0,-1 1-1 0 0,1 0 0 0 0,-1 1 1 0 0,1 1-1 0 0,0 0 1 0 0,-16 4-1 0 0,8-1 115 0 0,1 2 0 0 0,-1 0-1 0 0,1 1 1 0 0,0 1 0 0 0,1 1-1 0 0,0 1 1 0 0,1 1 0 0 0,-19 14-1 0 0,17-7-54 0 0,0 0 0 0 0,2 2 0 0 0,0 0 1 0 0,1 1-1 0 0,1 1 0 0 0,-25 47 0 0 0,39-66-114 0 0,1 0 1 0 0,0 0 0 0 0,1 1-1 0 0,-1-1 1 0 0,1 1-1 0 0,0-1 1 0 0,0 1 0 0 0,0 0-1 0 0,0-1 1 0 0,1 1-1 0 0,0 0 1 0 0,0-1 0 0 0,0 1-1 0 0,1 0 1 0 0,0-1-1 0 0,0 1 1 0 0,0-1 0 0 0,0 1-1 0 0,0-1 1 0 0,1 1-1 0 0,0-1 1 0 0,0 0 0 0 0,0 0-1 0 0,1 0 1 0 0,-1 0-1 0 0,1 0 1 0 0,0 0 0 0 0,0-1-1 0 0,6 6 1 0 0,0-1-47 0 0,0 0 0 0 0,1 0 0 0 0,0-1 1 0 0,1-1-1 0 0,-1 1 0 0 0,1-2 0 0 0,0 1 0 0 0,1-2 1 0 0,23 7-1 0 0,-13-6-15 0 0,0-1 0 0 0,0-1 0 0 0,0-2 0 0 0,1 0 0 0 0,-1-1 0 0 0,0-1 0 0 0,0-1 0 0 0,1-1-1 0 0,-2-1 1 0 0,1-1 0 0 0,0-1 0 0 0,-1-1 0 0 0,26-12 0 0 0,-40 16 24 0 0,-5 2 53 0 0,-1 1 0 0 0,1 0 0 0 0,0-1 0 0 0,-1 0 0 0 0,1 1 0 0 0,-1-1 0 0 0,0 0 0 0 0,1 1 0 0 0,-1-1 0 0 0,0 0 0 0 0,1 0 0 0 0,-1 0 0 0 0,0-1 0 0 0,0 1 0 0 0,2-2 0 0 0,-4 3 10 0 0,-1-1 0 0 0,1 0-1 0 0,0 1 1 0 0,-1-1 0 0 0,1 1 0 0 0,-1 0 0 0 0,1-1-1 0 0,0 1 1 0 0,-1 0 0 0 0,1 0 0 0 0,-1 0 0 0 0,1 0-1 0 0,-3 1 1 0 0,-11-1 45 0 0,1 1 0 0 0,-1 1 0 0 0,1 1 0 0 0,0 0 0 0 0,0 1 0 0 0,0 0 0 0 0,0 1-1 0 0,1 1 1 0 0,-1 0 0 0 0,1 0 0 0 0,1 2 0 0 0,0-1 0 0 0,0 2 0 0 0,-14 11 0 0 0,10-5 214 0 0,0 0 1 0 0,1 2-1 0 0,1-1 1 0 0,1 2-1 0 0,0 0 1 0 0,1 0-1 0 0,1 1 1 0 0,-17 40-1 0 0,24-49-227 0 0,0 0 0 0 0,1 1 0 0 0,0-1 0 0 0,1 1 0 0 0,0 0 0 0 0,1 0-1 0 0,0 0 1 0 0,0 0 0 0 0,1-1 0 0 0,1 1 0 0 0,3 17 0 0 0,-3-21-37 0 0,1 0 0 0 0,0 0 0 0 0,1 0 0 0 0,0-1 0 0 0,0 1 1 0 0,0-1-1 0 0,1 0 0 0 0,0 0 0 0 0,0 0 0 0 0,1 0 0 0 0,-1-1 0 0 0,1 1 1 0 0,0-1-1 0 0,1-1 0 0 0,-1 1 0 0 0,1-1 0 0 0,0 0 0 0 0,7 4 0 0 0,-1-2-122 0 0,0-1 0 0 0,0 0 0 0 0,1-1 0 0 0,0-1 0 0 0,0 1 0 0 0,0-2 0 0 0,1 0 0 0 0,-1-1 0 0 0,0 0 0 0 0,1-1 0 0 0,-1 0 0 0 0,0-1 0 0 0,1-1 0 0 0,-1 0 0 0 0,0-1 0 0 0,18-5 0 0 0,4-4-240 0 0,-1-2 0 0 0,0-1 0 0 0,-1-1 0 0 0,49-34 0 0 0,-80 49 310 0 0,3-1 304 0 0,-1-1 1 0 0,0 1-1 0 0,-1-1 0 0 0,1 0 1 0 0,0 0-1 0 0,-1 0 1 0 0,0 0-1 0 0,0-1 0 0 0,4-4 1 0 0,-7 8-248 0 0,0-1 0 0 0,0 1 0 0 0,0 0 0 0 0,0 0 0 0 0,1 0 0 0 0,-1 0 0 0 0,0-1 0 0 0,0 1 1 0 0,0 0-1 0 0,0 0 0 0 0,0-1 0 0 0,0 1 0 0 0,0 0 0 0 0,0 0 0 0 0,0 0 0 0 0,0-1 0 0 0,0 1 0 0 0,0 0 1 0 0,0 0-1 0 0,0 0 0 0 0,0-1 0 0 0,0 1 0 0 0,0 0 0 0 0,0 0 0 0 0,0 0 0 0 0,0-1 0 0 0,-1 1 1 0 0,1 0-1 0 0,0 0 0 0 0,0 0 0 0 0,0-1 0 0 0,0 1 0 0 0,0 0 0 0 0,0 0 0 0 0,-1 0 0 0 0,1 0 1 0 0,0 0-1 0 0,0-1 0 0 0,0 1 0 0 0,-1 0 0 0 0,1 0 0 0 0,0 0 0 0 0,0 0 0 0 0,0 0 0 0 0,-1 0 1 0 0,1 0-1 0 0,0 0 0 0 0,-21 1 27 0 0,2 4-110 0 0,0 0 0 0 0,0 1 0 0 0,1 1 0 0 0,0 1 0 0 0,1 1 0 0 0,-18 10 1 0 0,-6 8-184 0 0,1 2 0 0 0,1 1 1 0 0,-34 37-1 0 0,56-48 105 0 0,0 1-1 0 0,2 1 1 0 0,1 0 0 0 0,0 1 0 0 0,2 0 0 0 0,-14 36-1 0 0,11-26 154 0 0,5-12 68 0 0,7-16 112 0 0,1 0-1 0 0,0 0 1 0 0,0 0 0 0 0,1 0-1 0 0,-1 0 1 0 0,1 1-1 0 0,0-1 1 0 0,0 1 0 0 0,-1 8-1 0 0,5-5 92 0 0,11-5-178 0 0,-4-2-101 0 0,-1-1-1 0 0,0 0 1 0 0,0-1 0 0 0,0 0-1 0 0,1 0 1 0 0,-1-1-1 0 0,-1-1 1 0 0,1 1 0 0 0,16-8-1 0 0,23-11-309 0 0,-1-3 0 0 0,-2-1-1 0 0,0-2 1 0 0,57-47 0 0 0,-92 66 263 0 0,30-25-331 0 0,75-46 0 0 0,-115 79 388 0 0,1 0 1 0 0,-1 0 0 0 0,0 0-1 0 0,0 0 1 0 0,0 0-1 0 0,1-1 1 0 0,-1 1 0 0 0,0 0-1 0 0,0 0 1 0 0,1 0 0 0 0,-1 0-1 0 0,0 0 1 0 0,0 0 0 0 0,1 0-1 0 0,-1 0 1 0 0,0 0-1 0 0,0 0 1 0 0,1 0 0 0 0,-1 0-1 0 0,0 1 1 0 0,0-1 0 0 0,1 0-1 0 0,-1 0 1 0 0,0 0-1 0 0,0 0 1 0 0,1 0 0 0 0,-1 0-1 0 0,0 1 1 0 0,0-1 0 0 0,0 0-1 0 0,1 0 1 0 0,-1 0 0 0 0,0 0-1 0 0,0 1 1 0 0,0-1-1 0 0,0 0 1 0 0,0 0 0 0 0,1 0-1 0 0,-1 1 1 0 0,0-1 0 0 0,0 0-1 0 0,0 0 1 0 0,0 1 0 0 0,0-1-1 0 0,0 0 1 0 0,0 0-1 0 0,0 1 1 0 0,0-1 0 0 0,2 20 2 0 0,-6 8-12 0 0,0 0-1 0 0,-2 0 0 0 0,-18 54 0 0 0,9-33-147 0 0,14-47 148 0 0,0 1 1 0 0,0-1-1 0 0,0 0 0 0 0,1 1 0 0 0,0-1 1 0 0,-1 0-1 0 0,1 1 0 0 0,0-1 0 0 0,0 1 0 0 0,0 2 1 0 0,2-2 38 0 0,-1 1 1 0 0,1-1-1 0 0,0 0 1 0 0,0 1 0 0 0,0-1-1 0 0,1 0 1 0 0,2 3-1 0 0,12 16 5 0 0,-1 1 0 0 0,-1 0 0 0 0,-1 0 0 0 0,-2 2 0 0 0,0-1 0 0 0,-2 2 0 0 0,0 0 1 0 0,-2 0-1 0 0,-1 0 0 0 0,6 40 0 0 0,11 143-422 0 0,-22-168 299 0 0,-2 0 1 0 0,-1 0-1 0 0,-9 46 0 0 0,-2-15 178 0 0,-19 94 659 0 0,29-153-477 0 0,0 0 0 0 0,1 0 0 0 0,1 22 0 0 0,0-20-50 0 0,0-1-1 0 0,-4 22 1 0 0,-3 16-142 0 0,3 0-1 0 0,4 90 1 0 0,1-62-48 0 0,-2-56 1 0 0,-6 29-1 0 0,6-42-24 0 0,-2 20 800 0 0,0 40-1 0 0,3-71-735 0 0,-6 22 516 0 0,5-21-586 0 0,0 0 0 0 0,0 0 0 0 0,0 0 1 0 0,1 1-1 0 0,-1-1 0 0 0,0 0 0 0 0,0 0 0 0 0,1 1 1 0 0,-1-1-1 0 0,1 0 0 0 0,-1 1 0 0 0,1-1 0 0 0,0 1 1 0 0,-1-1-1 0 0,1 1 0 0 0,0-1 0 0 0,0 0 0 0 0,0 1 1 0 0,0 1-1 0 0,-6 14 176 0 0,-2-33-1044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3:28.041"/>
    </inkml:context>
    <inkml:brush xml:id="br0">
      <inkml:brushProperty name="width" value="0.1" units="cm"/>
      <inkml:brushProperty name="height" value="0.1" units="cm"/>
    </inkml:brush>
  </inkml:definitions>
  <inkml:trace contextRef="#ctx0" brushRef="#br0">0 632 96 0 0,'170'321'0'0'0,"-156"-294"0"0"0,27 41 0 0 0,-35-58 0 0 0,1-1 0 0 0,1 0 0 0 0,0 0 0 0 0,0-1 0 0 0,1 0 0 0 0,0-1 0 0 0,12 8 0 0 0,-17-12 1 0 0,0-1-1 0 0,0 0 1 0 0,0-1-1 0 0,0 1 1 0 0,1-1 0 0 0,-1 0-1 0 0,0 0 1 0 0,1 0-1 0 0,-1-1 1 0 0,1 1 0 0 0,-1-1-1 0 0,1 0 1 0 0,-1 0-1 0 0,1-1 1 0 0,-1 1 0 0 0,1-1-1 0 0,-1 0 1 0 0,0 0-1 0 0,1-1 1 0 0,-1 1 0 0 0,0-1-1 0 0,0 0 1 0 0,7-5-1 0 0,-3 3 85 0 0,-1-1 0 0 0,-1 0-1 0 0,1-1 1 0 0,-1 0 0 0 0,1 0 0 0 0,-2 0-1 0 0,1-1 1 0 0,-1 0 0 0 0,0 0-1 0 0,0 0 1 0 0,6-14 0 0 0,54-160 1267 0 0,-7 17-798 0 0,-43 118-440 0 0,-14 48-98 0 0,1 0 1 0 0,-1 1-1 0 0,1-1 1 0 0,-1 1 0 0 0,0-1-1 0 0,0 1 1 0 0,0-1-1 0 0,1 4 1 0 0,1 3 2 0 0,5 12-57 0 0,2 0 1 0 0,0-1 0 0 0,1 0-1 0 0,1 0 1 0 0,28 34 0 0 0,-35-49-18 0 0,0 1-1 0 0,1-1 1 0 0,0-1 0 0 0,0 1-1 0 0,0-1 1 0 0,0 0-1 0 0,1 0 1 0 0,-1 0 0 0 0,13 4-1 0 0,-13-7 16 0 0,-1 1 0 0 0,1-1 0 0 0,-1-1 0 0 0,1 1 0 0 0,-1-1 0 0 0,1 0 0 0 0,0 0 0 0 0,-1 0 0 0 0,1-1 0 0 0,-1 0 0 0 0,1 0 0 0 0,-1 0 0 0 0,1-1 0 0 0,8-3 0 0 0,-4 0 45 0 0,-1 0-1 0 0,1 0 0 0 0,-1 0 0 0 0,0-1 1 0 0,-1-1-1 0 0,1 1 0 0 0,-1-2 0 0 0,-1 1 1 0 0,1-1-1 0 0,-1 0 0 0 0,-1 0 1 0 0,1-1-1 0 0,-1 0 0 0 0,-1 0 0 0 0,0 0 1 0 0,6-14-1 0 0,-5 5 321 0 0,0 0 0 0 0,-1-1 0 0 0,-1 0 0 0 0,-1 1 0 0 0,-1-1 1 0 0,0-1-1 0 0,-1 1 0 0 0,-3-25 0 0 0,-1-11-183 0 0,-3-1-1 0 0,-2 1 1 0 0,-2 1-1 0 0,-3 0 1 0 0,-2 0 0 0 0,-2 1-1 0 0,-29-58 1 0 0,42 101-66 0 0,3 7-55 0 0,0 0-1 0 0,-1 0 1 0 0,1 0-1 0 0,0 1 0 0 0,-1-1 1 0 0,1 0-1 0 0,-1 1 1 0 0,0-1-1 0 0,0 1 1 0 0,0-1-1 0 0,-4-2 0 0 0,6 5-68 0 0,0 0 0 0 0,0 0 0 0 0,0 0 0 0 0,0 0 0 0 0,-1 0 0 0 0,1 0 0 0 0,0 0-1 0 0,0 0 1 0 0,0 0 0 0 0,-1 0 0 0 0,1 0 0 0 0,0 0 0 0 0,0 0 0 0 0,0 0 0 0 0,0-1-1 0 0,-1 1 1 0 0,1 0 0 0 0,0 0 0 0 0,0 0 0 0 0,0 0 0 0 0,0 0 0 0 0,0 0-1 0 0,-1-1 1 0 0,1 1 0 0 0,0 0 0 0 0,0 0 0 0 0,0 0 0 0 0,0-1 0 0 0,0 1 0 0 0,0 0-1 0 0,0 0 1 0 0,0 0 0 0 0,0 0 0 0 0,0-1 0 0 0,0 1 0 0 0,0 0 0 0 0,0 0-1 0 0,0 0 1 0 0,0-1 0 0 0,0 0-234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3:30.636"/>
    </inkml:context>
    <inkml:brush xml:id="br0">
      <inkml:brushProperty name="width" value="0.1" units="cm"/>
      <inkml:brushProperty name="height" value="0.1" units="cm"/>
    </inkml:brush>
  </inkml:definitions>
  <inkml:trace contextRef="#ctx0" brushRef="#br0">228 1214 96 0 0,'0'-1'0'0'0,"0"0"0"0"0,1 0 0 0 0,-1 0 0 0 0,0-1 0 0 0,0 1 0 0 0,0 0 0 0 0,0 0 0 0 0,0 0 0 0 0,0 0 0 0 0,0 0 0 0 0,0 0 0 0 0,0-1 0 0 0,-1 1 0 0 0,1 0 0 0 0,0 0 0 0 0,-1 0 0 0 0,1 0 0 0 0,-1 0 0 0 0,1 0 0 0 0,-1 0 0 0 0,0 0 0 0 0,1 0 0 0 0,-1 0 0 0 0,0 1 0 0 0,1-1 0 0 0,-1 0 0 0 0,-1-1 0 0 0,-1 1 0 0 0,-1 0 0 0 0,1 0 0 0 0,0 0 0 0 0,0 0 0 0 0,0 1 0 0 0,-1-1 0 0 0,1 1 0 0 0,0 0 0 0 0,-6 0 0 0 0,0 1 0 0 0,0 0 0 0 0,-1 0 0 0 0,1 1-1 0 0,0 0 1 0 0,0 0 0 0 0,0 1 0 0 0,1 0 0 0 0,-1 1 0 0 0,1 0 0 0 0,-1 0-1 0 0,-11 10 1 0 0,15-11 2 0 0,0 0 0 0 0,1 1 0 0 0,-1 0 0 0 0,1 0 0 0 0,0 0 0 0 0,0 0 0 0 0,0 1 0 0 0,1 0 0 0 0,0 0 0 0 0,0 0 0 0 0,0 0 0 0 0,0 0 0 0 0,1 0 0 0 0,0 1 0 0 0,0-1 0 0 0,0 1-1 0 0,1 0 1 0 0,0-1 0 0 0,-1 12 0 0 0,3 14 14 0 0,1-1-1 0 0,2 0 1 0 0,2 0-1 0 0,0 0 1 0 0,2 0-1 0 0,1-1 1 0 0,25 53-1 0 0,-27-68-14 0 0,0 0 0 0 0,1 0-1 0 0,1-1 1 0 0,1-1 0 0 0,16 20 0 0 0,-21-28-1 0 0,0 1 0 0 0,0-1 0 0 0,0 0 0 0 0,0-1 0 0 0,0 1 0 0 0,1-1 1 0 0,0 0-1 0 0,-1 0 0 0 0,1-1 0 0 0,0 0 0 0 0,1 0 0 0 0,-1 0 0 0 0,0-1 1 0 0,0 0-1 0 0,1 0 0 0 0,9 0 0 0 0,4-2 0 0 0,0-1 0 0 0,-1-1 0 0 0,0-1 0 0 0,27-9 0 0 0,74-31 0 0 0,-54 13 18 0 0,120-76 0 0 0,-143 80-6 0 0,-34 22 19 0 0,0-1 0 0 0,0 0 0 0 0,-1 0 0 0 0,0-1 0 0 0,0-1 0 0 0,-1 1 0 0 0,12-16 0 0 0,-18 20-4 0 0,1 1 0 0 0,0-1-1 0 0,-1 0 1 0 0,0 0 0 0 0,1 1-1 0 0,-1-1 1 0 0,0 0 0 0 0,-1 0-1 0 0,1 0 1 0 0,-1 0 0 0 0,1-1-1 0 0,-1 1 1 0 0,0 0-1 0 0,0 0 1 0 0,0 0 0 0 0,0 0-1 0 0,-1 0 1 0 0,1 0 0 0 0,-1 0-1 0 0,0 0 1 0 0,0 0 0 0 0,0 0-1 0 0,0 0 1 0 0,0 0 0 0 0,-1 0-1 0 0,1 1 1 0 0,-1-1 0 0 0,0 0-1 0 0,0 1 1 0 0,-4-5 0 0 0,1 2 10 0 0,0 1 1 0 0,-1 0-1 0 0,1 0 1 0 0,-1 0 0 0 0,0 1-1 0 0,0 0 1 0 0,0 0-1 0 0,-1 0 1 0 0,1 1-1 0 0,-1 0 1 0 0,1 0 0 0 0,-1 0-1 0 0,0 1 1 0 0,-11-1-1 0 0,1 1 51 0 0,1 1 0 0 0,0 0-1 0 0,-1 1 1 0 0,1 1-1 0 0,-19 5 1 0 0,17-3 172 0 0,1 1 0 0 0,0 1 0 0 0,1 0 0 0 0,0 2 0 0 0,0 0 0 0 0,-21 14 0 0 0,31-19-184 0 0,1 1 1 0 0,-1 0-1 0 0,1 0 0 0 0,0 0 0 0 0,1 1 1 0 0,-1 0-1 0 0,1 0 0 0 0,0 0 0 0 0,0 0 1 0 0,0 1-1 0 0,1 0 0 0 0,0-1 0 0 0,0 1 0 0 0,0 0 1 0 0,1 1-1 0 0,0-1 0 0 0,0 0 0 0 0,0 1 1 0 0,1-1-1 0 0,-1 10 0 0 0,2-14-79 0 0,0 1-1 0 0,1-1 1 0 0,-1 1-1 0 0,0-1 1 0 0,1 1 0 0 0,-1-1-1 0 0,1 1 1 0 0,0-1-1 0 0,0 1 1 0 0,0-1 0 0 0,0 0-1 0 0,0 0 1 0 0,0 1-1 0 0,1-1 1 0 0,-1 0-1 0 0,1 0 1 0 0,0 0 0 0 0,3 3-1 0 0,-2-3-49 0 0,1 1 1 0 0,-1-1-1 0 0,1 0 0 0 0,0 0 1 0 0,-1-1-1 0 0,1 1 0 0 0,0-1 0 0 0,0 0 1 0 0,0 0-1 0 0,8 1 0 0 0,-2-1-85 0 0,0-1 0 0 0,0 0 0 0 0,0-1 0 0 0,0 0 0 0 0,0 0 0 0 0,0-1-1 0 0,-1 0 1 0 0,19-7 0 0 0,-17 4-5 0 0,0-1-1 0 0,0 0 1 0 0,-1-1 0 0 0,1 0-1 0 0,-2 0 1 0 0,1-1 0 0 0,-1-1-1 0 0,0 1 1 0 0,-1-2-1 0 0,0 1 1 0 0,0-1 0 0 0,6-12-1 0 0,6-13-29 0 0,-3 0 1 0 0,20-55-1 0 0,-9 21 167 0 0,-26 63 23 0 0,0 1 1 0 0,1 0-1 0 0,0-1 0 0 0,0 1 0 0 0,0 0 0 0 0,1 0 0 0 0,-1 1 0 0 0,1-1 0 0 0,0 1 0 0 0,0-1 1 0 0,7-3-1 0 0,-10 7-2 0 0,0 1 0 0 0,0 0 0 0 0,0-1 0 0 0,0 1 0 0 0,0 0 0 0 0,0 0 0 0 0,0 0 0 0 0,1 0 0 0 0,-1-1 1 0 0,0 2-1 0 0,0-1 0 0 0,0 0 0 0 0,0 0 0 0 0,0 0 0 0 0,0 0 0 0 0,0 1 0 0 0,1-1 0 0 0,0 1 0 0 0,21 12 150 0 0,-23-12-160 0 0,16 12 287 0 0,0 0-1 0 0,-1 1 1 0 0,-1 1 0 0 0,0 1 0 0 0,-1 0 0 0 0,13 20 0 0 0,-15-19 242 0 0,0-1 0 0 0,2 0 0 0 0,0-1 0 0 0,1 0 0 0 0,0-1 0 0 0,1-1 0 0 0,19 14 0 0 0,-29-24-580 0 0,0-1 0 0 0,1 1 0 0 0,-1-1-1 0 0,1 0 1 0 0,-1-1 0 0 0,1 1 0 0 0,0-1-1 0 0,0 0 1 0 0,0 0 0 0 0,11-1-1 0 0,-15 0-13 0 0,1 0 0 0 0,-1 0-1 0 0,1 0 1 0 0,-1-1 0 0 0,1 1-1 0 0,-1-1 1 0 0,1 0 0 0 0,-1 0-1 0 0,1 1 1 0 0,-1-2 0 0 0,0 1-1 0 0,1 0 1 0 0,-1 0 0 0 0,0-1-1 0 0,0 1 1 0 0,0-1 0 0 0,0 0-1 0 0,0 1 1 0 0,0-1 0 0 0,-1 0-1 0 0,1 0 1 0 0,-1 0 0 0 0,1-1-1 0 0,-1 1 1 0 0,0 0-1 0 0,0 0 1 0 0,1-3 0 0 0,4-15-27 0 0,-1 0 0 0 0,-2 0-1 0 0,0 0 1 0 0,1-31 0 0 0,-7-83-100 0 0,2 133 185 0 0,1-5 4 0 0,-1-1-1 0 0,1 1 1 0 0,0-1 0 0 0,1 1-1 0 0,0 0 1 0 0,1-8-1 0 0,0 15 11 0 0,-1 1 0 0 0,1-1 0 0 0,-1 1 0 0 0,0-1 0 0 0,0 1 0 0 0,1 0 0 0 0,-1-1 0 0 0,0 1 0 0 0,0 0 0 0 0,1 4 0 0 0,25 65 155 0 0,-17-41-59 0 0,1-1 0 0 0,1-1 0 0 0,21 34 0 0 0,-32-60-97 0 0,1 0 0 0 0,-1-1 1 0 0,1 1-1 0 0,-1-1 0 0 0,1 1 0 0 0,0-1 0 0 0,0 0 0 0 0,0 0 1 0 0,-1 0-1 0 0,1 0 0 0 0,0 0 0 0 0,0 0 0 0 0,1 0 0 0 0,-1 0 0 0 0,0-1 1 0 0,0 1-1 0 0,0-1 0 0 0,0 0 0 0 0,1 0 0 0 0,-1 0 0 0 0,0 0 1 0 0,0 0-1 0 0,0 0 0 0 0,1 0 0 0 0,-1-1 0 0 0,0 1 0 0 0,0-1 1 0 0,0 1-1 0 0,0-1 0 0 0,2-1 0 0 0,7-2 17 0 0,0-1 0 0 0,0 0 0 0 0,-1-1 1 0 0,10-7-1 0 0,-10 5 142 0 0,0 0 0 0 0,-1-1 0 0 0,0 0 0 0 0,-1 0 0 0 0,0-1 0 0 0,-1 0 0 0 0,0-1 1 0 0,0 1-1 0 0,5-15 0 0 0,10-12 245 0 0,-21 36-409 0 0,-1 0 0 0 0,0 1 1 0 0,1-1-1 0 0,-1 0 0 0 0,0 1 0 0 0,1-1 1 0 0,-1 0-1 0 0,1 1 0 0 0,-1-1 1 0 0,1 1-1 0 0,0-1 0 0 0,-1 1 0 0 0,1-1 1 0 0,-1 1-1 0 0,1-1 0 0 0,0 1 0 0 0,0 0 1 0 0,-1-1-1 0 0,1 1 0 0 0,0 0 1 0 0,-1 0-1 0 0,1-1 0 0 0,1 1 0 0 0,14 9 110 0 0,-12-6-113 0 0,3 2-138 0 0,0 0 0 0 0,1 0 1 0 0,0 0-1 0 0,0-1 0 0 0,0 0 0 0 0,0-1 0 0 0,11 3 0 0 0,-14-5 20 0 0,0 0 0 0 0,1-1-1 0 0,-1 1 1 0 0,1-1 0 0 0,-1 0-1 0 0,0-1 1 0 0,1 0 0 0 0,-1 1-1 0 0,0-2 1 0 0,1 1 0 0 0,-1-1-1 0 0,0 1 1 0 0,8-5 0 0 0,2-2-51 0 0,0 0 0 0 0,-1-1 0 0 0,0 0 0 0 0,-1-1 1 0 0,0 0-1 0 0,0-2 0 0 0,-1 1 0 0 0,-1-1 0 0 0,0-1 0 0 0,0 0 1 0 0,-1-1-1 0 0,10-18 0 0 0,-7 7-66 0 0,-1-1 1 0 0,-1 0 0 0 0,-1 0-1 0 0,-2-1 1 0 0,0-1-1 0 0,6-49 1 0 0,10-153 1005 0 0,-23 185-540 0 0,-2 0 1 0 0,-1 0-1 0 0,-11-55 1 0 0,-32-99 868 0 0,17 82-782 0 0,24 102-313 0 0,1 19-4 0 0,2 27-2 0 0,0-27 0 0 0,11 325 143 0 0,19-1 199 0 0,-24-268-227 0 0,3 1-1 0 0,28 105 0 0 0,-32-155-96 0 0,0 0 0 0 0,1 0 0 0 0,0 0 0 0 0,0 0 0 0 0,1-1 0 0 0,1 0 0 0 0,0 0 0 0 0,9 10 0 0 0,-13-16 11 0 0,1 0 0 0 0,0-1 0 0 0,0 1-1 0 0,0-1 1 0 0,0 1 0 0 0,1-1 0 0 0,-1-1 0 0 0,1 1-1 0 0,0-1 1 0 0,-1 0 0 0 0,1 0 0 0 0,0 0 0 0 0,1 0-1 0 0,-1-1 1 0 0,0 0 0 0 0,0 0 0 0 0,0 0 0 0 0,1-1-1 0 0,-1 0 1 0 0,10-1 0 0 0,-6 0-12 0 0,0-1 0 0 0,-1-1 1 0 0,1 0-1 0 0,-1 0 0 0 0,1 0 0 0 0,-1-1 0 0 0,0-1 1 0 0,0 1-1 0 0,-1-1 0 0 0,0 0 0 0 0,0-1 0 0 0,0 0 0 0 0,0 0 1 0 0,-1 0-1 0 0,0-1 0 0 0,6-8 0 0 0,6-12-41 0 0,-1-1 0 0 0,0 0 0 0 0,12-35 0 0 0,-5 12-144 0 0,-23 51 164 0 0,-1 0 0 0 0,0 0 0 0 0,0 0 0 0 0,0-1 0 0 0,0 1 0 0 0,0 0 0 0 0,0 0 0 0 0,1-1 0 0 0,-1 1 0 0 0,0 0 0 0 0,0 0 0 0 0,0 0 0 0 0,0 0 0 0 0,1-1 0 0 0,-1 1 0 0 0,0 0 0 0 0,0 0 0 0 0,1 0 0 0 0,-1 0 0 0 0,0 0 0 0 0,0 0 0 0 0,1 0 0 0 0,-1 0 0 0 0,0-1 0 0 0,0 1 0 0 0,1 0 0 0 0,-1 0 0 0 0,0 0 0 0 0,0 0 0 0 0,1 0 0 0 0,-1 0 0 0 0,0 0 0 0 0,0 1 0 0 0,1-1 0 0 0,-1 0 0 0 0,0 0 0 0 0,0 0 0 0 0,1 0 0 0 0,-1 0 0 0 0,0 0 0 0 0,0 0 0 0 0,0 0 0 0 0,1 1 0 0 0,-1-1 0 0 0,0 0 0 0 0,0 0 0 0 0,0 0 0 0 0,1 1 0 0 0,-1-1 0 0 0,0 0 0 0 0,0 0 0 0 0,0 0 0 0 0,0 1 0 0 0,0-1 0 0 0,1 0 0 0 0,-1 0 0 0 0,0 1 0 0 0,0-1 0 0 0,0 0 0 0 0,10 20 1 0 0,-8-16-6 0 0,16 38 4 0 0,14 29-506 0 0,-31-70 490 0 0,-1 0 0 0 0,1 0 0 0 0,-1 0 0 0 0,1 0 1 0 0,0-1-1 0 0,0 1 0 0 0,0 0 0 0 0,-1 0 0 0 0,1-1 0 0 0,0 1 0 0 0,0 0 0 0 0,0-1 0 0 0,0 1 0 0 0,0-1 0 0 0,0 1 1 0 0,0-1-1 0 0,0 1 0 0 0,0-1 0 0 0,0 0 0 0 0,0 0 0 0 0,2 1 0 0 0,0-1 3 0 0,0 0-1 0 0,0 0 1 0 0,0-1 0 0 0,0 1-1 0 0,0-1 1 0 0,0 1-1 0 0,5-3 1 0 0,3-1 9 0 0,0-1-1 0 0,19-12 0 0 0,-29 16-2 0 0,19-13 49 0 0,-1-1 0 0 0,28-28 1 0 0,-30 26 587 0 0,1 1-1 0 0,37-26 1 0 0,-49 39-501 0 0,1-1 0 0 0,-1 1 0 0 0,1 0 0 0 0,0 0 0 0 0,0 1-1 0 0,0 0 1 0 0,0 0 0 0 0,0 0 0 0 0,0 1 0 0 0,1 0 0 0 0,-1 1-1 0 0,0 0 1 0 0,13 1 0 0 0,-14-1-110 0 0,-1 2-1 0 0,1-1 1 0 0,-1 0-1 0 0,0 1 1 0 0,0 0-1 0 0,1 1 1 0 0,-1-1-1 0 0,0 1 1 0 0,-1 0 0 0 0,1 0-1 0 0,-1 0 1 0 0,1 1-1 0 0,-1-1 1 0 0,0 1-1 0 0,6 8 1 0 0,0 0-54 0 0,-1 2 0 0 0,0-1 1 0 0,-1 1-1 0 0,11 27 0 0 0,-6-5-102 0 0,-1 0 0 0 0,-2 0-1 0 0,-1 1 1 0 0,-2 0 0 0 0,2 45 0 0 0,-8-59-60 0 0,-2 1 1 0 0,-1-1 0 0 0,0 0-1 0 0,-2 0 1 0 0,-1 0 0 0 0,0-1-1 0 0,-17 42 1 0 0,7-31 14 0 0,-1-1-1 0 0,-1 0 1 0 0,-43 56 0 0 0,58-85 182 0 0,0 0 1 0 0,0 0 0 0 0,-1 0 0 0 0,1 0-1 0 0,-1 0 1 0 0,0-1 0 0 0,0 1 0 0 0,0-1-1 0 0,0 0 1 0 0,-1 0 0 0 0,1 0-1 0 0,-1 0 1 0 0,-3 1 0 0 0,3-2-4 0 0,1-1 0 0 0,-1 0 0 0 0,1 0 0 0 0,-1 0 0 0 0,1 0 0 0 0,-1 0 0 0 0,0-1 0 0 0,1 1 0 0 0,-1-1 0 0 0,1 0 0 0 0,0 0 0 0 0,-1-1 0 0 0,1 1 0 0 0,0-1 0 0 0,0 1 0 0 0,-4-3 0 0 0,-62-42-952 0 0,54 35-3438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3:31.101"/>
    </inkml:context>
    <inkml:brush xml:id="br0">
      <inkml:brushProperty name="width" value="0.1" units="cm"/>
      <inkml:brushProperty name="height" value="0.1" units="cm"/>
    </inkml:brush>
  </inkml:definitions>
  <inkml:trace contextRef="#ctx0" brushRef="#br0">1 384 96 0 0,'26'-4'0'0'0,"33"-8"0"0"0,13-7 0 0 0,9-5 0 0 0,-4-2 0 0 0,-3 2 0 0 0,-7 2 0 0 0,-8 2 0 0 0,-6-7 0 0 0,-11-4 0 0 0,-11-1 0 0 0,-10-2 0 0 0,-7-1 0 0 0,-6 0 0 0 0,-16-4 0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3:31.581"/>
    </inkml:context>
    <inkml:brush xml:id="br0">
      <inkml:brushProperty name="width" value="0.1" units="cm"/>
      <inkml:brushProperty name="height" value="0.1" units="cm"/>
    </inkml:brush>
  </inkml:definitions>
  <inkml:trace contextRef="#ctx0" brushRef="#br0">0 1 96 0 0,'0'0'0'0'0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3:31.954"/>
    </inkml:context>
    <inkml:brush xml:id="br0">
      <inkml:brushProperty name="width" value="0.1" units="cm"/>
      <inkml:brushProperty name="height" value="0.1" units="cm"/>
    </inkml:brush>
  </inkml:definitions>
  <inkml:trace contextRef="#ctx0" brushRef="#br0">31 53 96 0 0,'0'0'1779'0'0,"5"0"-1470"0"0,-4 0-282 0 0,0 1 0 0 0,1-1 0 0 0,-1 0 0 0 0,1 0 0 0 0,-1 0 0 0 0,0 0 0 0 0,1 0 0 0 0,-1-1 0 0 0,0 1 0 0 0,1 0 0 0 0,-1-1 0 0 0,0 1 0 0 0,1-1 0 0 0,1 0 0 0 0,-4-1-17 0 0,0 0-1 0 0,0 1 0 0 0,0-1 0 0 0,0 0 1 0 0,0 1-1 0 0,-1-1 0 0 0,1 1 0 0 0,0-1 1 0 0,-1 1-1 0 0,1 0 0 0 0,-1 0 0 0 0,1-1 1 0 0,-1 1-1 0 0,-3-1 0 0 0,-1-3-40 0 0,-17-13-382 0 0,18 14-1231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4:24.694"/>
    </inkml:context>
    <inkml:brush xml:id="br0">
      <inkml:brushProperty name="width" value="0.2" units="cm"/>
      <inkml:brushProperty name="height" value="0.2" units="cm"/>
      <inkml:brushProperty name="color" value="#E71224"/>
    </inkml:brush>
  </inkml:definitions>
  <inkml:trace contextRef="#ctx0" brushRef="#br0">0 2861 96 0 0,'41'-13'0'0'0,"-12"4"0"0"0,0 0 0 0 0,45-24 0 0 0,206-132 0 0 0,-261 149 0 0 0,0-1 0 0 0,-1 0 0 0 0,0-1 0 0 0,-2-1 0 0 0,26-37 0 0 0,-34 44 0 0 0,8-12 0 0 0,-1 0-1 0 0,-1-2 1 0 0,-1 0 0 0 0,14-39-1 0 0,26-114 22 0 0,-33 102 48 0 0,125-572 1112 0 0,-31-29-1197 0 0,-96 603-96 0 0,44-114 0 0 0,-1 5-45 0 0,-52 154 125 0 0,0 0 0 0 0,2 1 1 0 0,2 0-1 0 0,0 0 0 0 0,20-29 0 0 0,7-18 67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4:25.083"/>
    </inkml:context>
    <inkml:brush xml:id="br0">
      <inkml:brushProperty name="width" value="0.2" units="cm"/>
      <inkml:brushProperty name="height" value="0.2" units="cm"/>
      <inkml:brushProperty name="color" value="#E71224"/>
    </inkml:brush>
  </inkml:definitions>
  <inkml:trace contextRef="#ctx0" brushRef="#br0">0 6 6328 0 0,'0'0'-1293'0'0,"13"-1"109"0"0,6-1 1386 0 0,0 0-1 0 0,1 1 0 0 0,37 4 0 0 0,-41 0-755 0 0,0 0 0 0 0,0 1 0 0 0,23 8 0 0 0,-32-8 455 0 0,1 0-1 0 0,0 0 0 0 0,-1 0 0 0 0,0 1 1 0 0,0 0-1 0 0,-1 1 0 0 0,1-1 0 0 0,8 12 1 0 0,-2-1 48 0 0,0 1 0 0 0,-1 1 0 0 0,-1 0 0 0 0,-1 1 0 0 0,-1 0 0 0 0,10 28 0 0 0,27 116-246 0 0,-44-154-344 0 0</inkml:trace>
  <inkml:trace contextRef="#ctx0" brushRef="#br0" timeOffset="1">555 844 4120 0 0,'0'0'0'0'0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4:25.746"/>
    </inkml:context>
    <inkml:brush xml:id="br0">
      <inkml:brushProperty name="width" value="0.2" units="cm"/>
      <inkml:brushProperty name="height" value="0.2" units="cm"/>
      <inkml:brushProperty name="color" value="#E71224"/>
    </inkml:brush>
  </inkml:definitions>
  <inkml:trace contextRef="#ctx0" brushRef="#br0">0 1 8032 0 0,'50'103'284'0'0,"-24"-51"-235"0"0,-2 1 0 0 0,23 76-1 0 0,67 232-3134 0 0,-94-315 3137 0 0,-14-33-13 0 0,0 1 1 0 0,8 27-1 0 0,-3-4 47 0 0,2 0 0 0 0,2-1 0 0 0,25 46 0 0 0,-5-10 161 0 0,-13-29 626 0 0,43 60 0 0 0,-60-96-691 0 0,8 13 63 0 0,1 0-1 0 0,1-2 1 0 0,0 0-1 0 0,2-1 1 0 0,0 0-1 0 0,1-1 1 0 0,22 15-1 0 0,-15-15-202 0 0,51 30-1186 0 0,-65-40 585 0 0,0 1 1 0 0,16 13-1 0 0,-5-4 471 0 0,-13-8 93 0 0,-7-6 147 0 0,0 0-1 0 0,-1 0 0 0 0,1 0 1 0 0,0-1-1 0 0,1 1 0 0 0,-1-1 1 0 0,0 0-1 0 0,4 2 0 0 0,-10-22-91 0 0,-1-13-1123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4:26.504"/>
    </inkml:context>
    <inkml:brush xml:id="br0">
      <inkml:brushProperty name="width" value="0.2" units="cm"/>
      <inkml:brushProperty name="height" value="0.2" units="cm"/>
      <inkml:brushProperty name="color" value="#E71224"/>
    </inkml:brush>
  </inkml:definitions>
  <inkml:trace contextRef="#ctx0" brushRef="#br0">0 0 96 0 0,'0'0'0'0'0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4:27.430"/>
    </inkml:context>
    <inkml:brush xml:id="br0">
      <inkml:brushProperty name="width" value="0.2" units="cm"/>
      <inkml:brushProperty name="height" value="0.2" units="cm"/>
      <inkml:brushProperty name="color" value="#E71224"/>
    </inkml:brush>
  </inkml:definitions>
  <inkml:trace contextRef="#ctx0" brushRef="#br0">508 825 96 0 0,'-11'-9'0'0'0,"0"0"0"0"0,1-1 0 0 0,0 0 0 0 0,0-1 0 0 0,2 0 0 0 0,-1-1 0 0 0,1 1 0 0 0,-7-16 0 0 0,9 18 0 0 0,-96-143 249 0 0,93 138 69 0 0,-1-1 1 0 0,-13-31-1 0 0,16 30 63 0 0,0 1 0 0 0,-2 0 0 0 0,-11-17 0 0 0,-20-30 722 0 0,30 44-791 0 0,-1 1 0 0 0,-16-21 0 0 0,12 20-32 0 0,1-2 1 0 0,1 1-1 0 0,1-2 1 0 0,0 0 0 0 0,-10-27-1 0 0,12 24-232 0 0,6 13-22 0 0,-1-1 0 0 0,-11-19 0 0 0,15 29-28 0 0,0 0 1 0 0,0 1-1 0 0,0-1 0 0 0,0 0 1 0 0,1 0-1 0 0,-1 0 1 0 0,0 0-1 0 0,1 1 0 0 0,0-1 1 0 0,-1 0-1 0 0,1 0 1 0 0,0 0-1 0 0,0 0 0 0 0,0-3 1 0 0,0 5-7 0 0,-4-9-1070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5:15.423"/>
    </inkml:context>
    <inkml:brush xml:id="br0">
      <inkml:brushProperty name="width" value="0.35" units="cm"/>
      <inkml:brushProperty name="height" value="0.35" units="cm"/>
    </inkml:brush>
  </inkml:definitions>
  <inkml:trace contextRef="#ctx0" brushRef="#br0">1 173 96 0 0,'0'-5'0'0'0,"0"4"0"0"0,0 0 0 0 0,0-1 0 0 0,0 1 0 0 0,0 0 0 0 0,0 0 0 0 0,0 0 0 0 0,1-1 0 0 0,-1 1 0 0 0,0 0 0 0 0,0 0 0 0 0,1 0 0 0 0,-1 0 0 0 0,1 0 0 0 0,-1 0 0 0 0,1 0 0 0 0,1-2 0 0 0,20-6 0 0 0,-19 9 0 0 0,-1-1 0 0 0,1 0 0 0 0,-1 0 0 0 0,0 1 0 0 0,1-2 0 0 0,-1 1 0 0 0,0 0 0 0 0,0 0 0 0 0,0-1 0 0 0,4-3 0 0 0,-3 4 54 0 0,1-1 0 0 0,-1 0-1 0 0,0 1 1 0 0,1 0 0 0 0,-1-1 0 0 0,0 1 0 0 0,1 1 0 0 0,0-1 0 0 0,-1 0-1 0 0,1 1 1 0 0,-1 0 0 0 0,1 0 0 0 0,4 0 0 0 0,30-4 25 0 0,-25 1 36 0 0,0 1-1 0 0,-1 0 0 0 0,1 1 0 0 0,0 1 1 0 0,14 1-1 0 0,-7-1 140 0 0,62-6 2043 0 0,-55 3-1590 0 0,35-6 301 0 0,-31 5-1292 0 0,45-2-1 0 0,93 0-3135 0 0,-84 0 4091 0 0,24-4 2559 0 0,35-2-1390 0 0,52 4-5642 0 0,-158 3 3817 0 0,14-1 392 0 0,124-6 3149 0 0,-113 8-2716 0 0,-46 2-2080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4:47.134"/>
    </inkml:context>
    <inkml:brush xml:id="br0">
      <inkml:brushProperty name="width" value="0.2" units="cm"/>
      <inkml:brushProperty name="height" value="0.2" units="cm"/>
      <inkml:brushProperty name="color" value="#00A0D7"/>
    </inkml:brush>
  </inkml:definitions>
  <inkml:trace contextRef="#ctx0" brushRef="#br0">1 3168 96 0 0,'11'0'0'0'0,"0"0"0"0"0,1-1 0 0 0,-1 0 0 0 0,0-1 0 0 0,0 0 0 0 0,0 0 0 0 0,14-6 0 0 0,4-5 0 0 0,-1-2 0 0 0,0 0 0 0 0,-1-2 0 0 0,0-1 0 0 0,-2-2 0 0 0,0 0 0 0 0,-2-1 0 0 0,0-2 0 0 0,22-27 0 0 0,-30 30 0 0 0,-2-1 0 0 0,0 0 0 0 0,-1-1 0 0 0,12-34 0 0 0,-3 9 0 0 0,-3 6 76 0 0,-2-2 1 0 0,18-75-1 0 0,7-93 699 0 0,-27 133-496 0 0,3-33 1051 0 0,5-218 0 0 0,1 84-608 0 0,-1 56-98 0 0,-20 149-450 0 0,24-218 647 0 0,-1 89 0 0 0,-14 84-530 0 0,3 0 0 0 0,32-104 0 0 0,-35 160-443 0 0,1 0 0 0 0,2 0 0 0 0,1 2 0 0 0,33-49 0 0 0,88-91-2548 0 0,-102 129 1673 0 0,-16 17 857 0 0,1 2 1 0 0,1 0-1 0 0,33-24 1 0 0,-40 34 377 0 0,0 1 1 0 0,0 0-1 0 0,1 1 0 0 0,0 0 1 0 0,0 1-1 0 0,1 1 1 0 0,23-6-1 0 0,-27 9 21 0 0,0 1 0 0 0,0 1 0 0 0,0 0 1 0 0,1 0-1 0 0,-1 1 0 0 0,0 0 0 0 0,0 1 0 0 0,0 0 1 0 0,20 8-1 0 0,-25-8-293 0 0,0 1 0 0 0,-1 0 1 0 0,1 1-1 0 0,-1-1 0 0 0,0 1 0 0 0,0 0 1 0 0,0 0-1 0 0,0 1 0 0 0,-1 0 0 0 0,0-1 1 0 0,8 12-1 0 0,1 5-381 0 0,19 38 1 0 0,-24-44 371 0 0,11 27-65 0 0,-1 2 1 0 0,-2-1-1 0 0,21 91 0 0 0,-21-44 143 0 0,4 95 0 0 0,2 5 46 0 0,-4-36 98 0 0,32 228 859 0 0,-46-336-327 0 0,3 0 0 0 0,19 72-1 0 0,-7-47 18 0 0,15 133-1 0 0,-24-138-574 0 0,21 79 1294 0 0,6 11-867 0 0,-19-88-495 0 0,-3-11-280 0 0,2-1-1 0 0,3-1 0 0 0,52 102 1 0 0,-62-141 136 0 0,1-1 0 0 0,1-1 0 0 0,0 0 1 0 0,1 0-1 0 0,0-1 0 0 0,1-1 1 0 0,0 0-1 0 0,19 11 0 0 0,-16-13 197 0 0,0-2 0 0 0,1 0 1 0 0,0-1-1 0 0,0 0 0 0 0,19 3 0 0 0,-20-5 234 0 0,-4-2-18 0 0,0-1 0 0 0,1 0 0 0 0,18 0 0 0 0,-1 1 604 0 0,49-3-160 0 0,-80 0-812 0 0,10-6-1820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5:23.084"/>
    </inkml:context>
    <inkml:brush xml:id="br0">
      <inkml:brushProperty name="width" value="0.2" units="cm"/>
      <inkml:brushProperty name="height" value="0.2" units="cm"/>
      <inkml:brushProperty name="color" value="#AE198D"/>
      <inkml:brushProperty name="inkEffects" value="galaxy"/>
      <inkml:brushProperty name="anchorX" value="-35686.77734"/>
      <inkml:brushProperty name="anchorY" value="-39798.17578"/>
      <inkml:brushProperty name="scaleFactor" value="0.5"/>
    </inkml:brush>
  </inkml:definitions>
  <inkml:trace contextRef="#ctx0" brushRef="#br0">0 1 96 0 0,'0'0'0'0'0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5:53.860"/>
    </inkml:context>
    <inkml:brush xml:id="br0">
      <inkml:brushProperty name="width" value="0.35" units="cm"/>
      <inkml:brushProperty name="height" value="0.35" units="cm"/>
      <inkml:brushProperty name="color" value="#AE198D"/>
      <inkml:brushProperty name="inkEffects" value="galaxy"/>
      <inkml:brushProperty name="anchorX" value="-41825.70313"/>
      <inkml:brushProperty name="anchorY" value="-43235.10547"/>
      <inkml:brushProperty name="scaleFactor" value="0.5"/>
    </inkml:brush>
  </inkml:definitions>
  <inkml:trace contextRef="#ctx0" brushRef="#br0">2684 24 96 0 0,'0'0'0'0'0,"14"0"0"0"0,-5 0 0 0 0,46 0 5766 0 0,-56 0-5714 0 0,-1-1-6 0 0,-2 0-8 0 0,-6-2 41 0 0,-9-2-12 0 0,-10 0 257 0 0,-8 1-72 0 0,-8 1-114 0 0,-5 2 62 0 0,-6 2-120 0 0,-3 1 30 0 0,-6 2-5 0 0,-5 2-12 0 0,-4-1-79 0 0,-5 0 40 0 0,-2 0-147 0 0,-2-1 49 0 0,-1 0-49 0 0,-2 2-1 0 0,0-1 112 0 0,0 0-16 0 0,1-1 77 0 0,0 0-7 0 0,2 0-283 0 0,2 0 103 0 0,2 1-37 0 0,3-1 9 0 0,0-1 213 0 0,1 0-50 0 0,3 0 0 0 0,2 0 18 0 0,4 0-81 0 0,4-1 13 0 0,4-1-35 0 0,5 0 15 0 0,5 0-44 0 0,5 0 22 0 0,4 0-494 0 0,3-1 159 0 0,3 1 224 0 0,3 1-82 0 0,4-1 154 0 0,4 0-13 0 0,4 0 94 0 0,3-1-2 0 0,4 0 25 0 0,2 0-3 0 0,1 0 31 0 0,1 0 11 0 0,0 0 26 0 0,2 0-5 0 0,1 0-15 0 0,0 0 15 0 0,2 0-14 0 0,-1 0-6 0 0,1 0-18 0 0,1 0 5 0 0,0 0-22 0 0,0 0 15 0 0,-1 0 14 0 0,0 0-14 0 0,-1 0 33 0 0,-2-1-9 0 0,-1 0 69 0 0,-3 0-28 0 0,-2 0 97 0 0,-1 1-8 0 0,-2 0 138 0 0,0-1-34 0 0,-1 0-29 0 0,1 1 23 0 0,1-1-224 0 0,-1 1 72 0 0,0 0-127 0 0,0 0 47 0 0,1 0-93 0 0,0 0 42 0 0,2 0-342 0 0,0 0 96 0 0,0 0-178 0 0,2 2 47 0 0,1 0-40 0 0,2 0 7 0 0,1 1 249 0 0,1-1-63 0 0,2 0 155 0 0,1-1-33 0 0,1 0 82 0 0,0-1-9 0 0,0 0 26 0 0,0 0 4 0 0,0 0 1 0 0,0 0 10 0 0,-4 0 414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5:55.181"/>
    </inkml:context>
    <inkml:brush xml:id="br0">
      <inkml:brushProperty name="width" value="0.35" units="cm"/>
      <inkml:brushProperty name="height" value="0.35" units="cm"/>
      <inkml:brushProperty name="color" value="#AE198D"/>
      <inkml:brushProperty name="inkEffects" value="galaxy"/>
      <inkml:brushProperty name="anchorX" value="-38295.72266"/>
      <inkml:brushProperty name="anchorY" value="-42478.18359"/>
      <inkml:brushProperty name="scaleFactor" value="0.5"/>
    </inkml:brush>
  </inkml:definitions>
  <inkml:trace contextRef="#ctx0" brushRef="#br0">457 1 96 0 0,'0'0'0'0'0,"-7"11"0"0"0,0-3 0 0 0,-4 4 0 0 0,-4 3 0 0 0,-3 3 0 0 0,-4 4 0 0 0,-1 2 0 0 0,-1-1 0 0 0,2 0 0 0 0,1-2 0 0 0,0-2 0 0 0,-2 1 0 0 0,0-1 0 0 0,-2 0 0 0 0,2-1 0 0 0,1-1 0 0 0,2-2 0 0 0,3-2 0 0 0,0-2 0 0 0,3-1 0 0 0,1-1 0 0 0,3-2 0 0 0,0 0 0 0 0,3-2 0 0 0,1-1 0 0 0,1-1 0 0 0,2 0 0 0 0,-1-1 0 0 0,0 1 0 0 0,1 1 0 0 0,0-1 0 0 0,-1 0 0 0 0,2 1 0 0 0,-1 0 0 0 0,1-1 9 0 0,0 2 7 0 0,1 1-1 0 0,1 1 38 0 0,3 0-1 0 0,2 3 50 0 0,3 0-13 0 0,3 4 7 0 0,3 1 0 0 0,4 2-28 0 0,3 0 17 0 0,4 0 153 0 0,6 0-45 0 0,5 0 564 0 0,5-2-135 0 0,2-1-442 0 0,3 0 158 0 0,1 0-252 0 0,3 0 70 0 0,0-1-302 0 0,1-1 81 0 0,-1-1-160 0 0,-2-1 53 0 0,-2-1 98 0 0,-4-1-31 0 0,-3 0 92 0 0,-4-1-13 0 0,-5 0 308 0 0,-5-2-66 0 0,-5 0 746 0 0,-4-2-190 0 0,-5 0-32 0 0,-2-1 29 0 0,-4 0-473 0 0,-1-2 139 0 0,-1 1-311 0 0,-1-1 80 0 0,-1-1-187 0 0,1 1 45 0 0,0 0-69 0 0,-1 0 23 0 0,0 0-47 0 0,0-2 22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5:56.036"/>
    </inkml:context>
    <inkml:brush xml:id="br0">
      <inkml:brushProperty name="width" value="0.35" units="cm"/>
      <inkml:brushProperty name="height" value="0.35" units="cm"/>
      <inkml:brushProperty name="color" value="#AE198D"/>
      <inkml:brushProperty name="inkEffects" value="galaxy"/>
      <inkml:brushProperty name="anchorX" value="-39578.63281"/>
      <inkml:brushProperty name="anchorY" value="-44057.39844"/>
      <inkml:brushProperty name="scaleFactor" value="0.5"/>
    </inkml:brush>
  </inkml:definitions>
  <inkml:trace contextRef="#ctx0" brushRef="#br0">1 1 96 0 0,'0'0'0'0'0,"15"19"0"0"0,2-3 0 0 0,5 4 168 0 0,7 3-39 0 0,3 1 1133 0 0,3 1-317 0 0,0-1-756 0 0,0-2 271 0 0,-2-1-376 0 0,0-2 90 0 0,0 0-172 0 0,-1-1 32 0 0,-2 0-26 0 0,11 5-3263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5:58.753"/>
    </inkml:context>
    <inkml:brush xml:id="br0">
      <inkml:brushProperty name="width" value="0.35" units="cm"/>
      <inkml:brushProperty name="height" value="0.35" units="cm"/>
      <inkml:brushProperty name="color" value="#AE198D"/>
      <inkml:brushProperty name="inkEffects" value="galaxy"/>
      <inkml:brushProperty name="anchorX" value="-40847.69922"/>
      <inkml:brushProperty name="anchorY" value="-45195.02344"/>
      <inkml:brushProperty name="scaleFactor" value="0.5"/>
    </inkml:brush>
  </inkml:definitions>
  <inkml:trace contextRef="#ctx0" brushRef="#br0">0 315 96 0 0,'0'0'0'0'0,"12"-17"0"0"0,2-1 0 0 0,3-5 0 0 0,4-5 0 0 0,1-2 0 0 0,0 0 0 0 0,-1 2 0 0 0,-3 3 0 0 0,-1 3 0 0 0,-3 3 0 0 0,-2 3 0 0 0,-2 3 0 0 0,-1 2 0 0 0,-2 2 0 0 0,0 1 0 0 0,-2 3 0 0 0,-1 0 0 0 0,-1 2 0 0 0,-1 1 0 0 0,0 0 0 0 0,-2 2 0 0 0,0 0 0 0 0,-1 2 0 0 0,-1 3 0 0 0,-4 7 0 0 0,-6 7 0 0 0,-5 5 0 0 0,-5 4 0 0 0,-3 1 0 0 0,1 0 0 0 0,2-1 0 0 0,3-1 0 0 0,3-3 0 0 0,4-3 0 0 0,2-2 0 0 0,1-4 0 0 0,3-2 0 0 0,1-4 0 0 0,2-1 0 0 0,1-3 0 0 0,1-2 0 0 0,1 0 0 0 0,0-1 0 0 0,1-1 0 0 0,-1-1 0 0 0,1-2 0 0 0,3-1 0 0 0,4-3 0 0 0,4-5 0 0 0,6-5 0 0 0,2-3 0 0 0,0-2 0 0 0,-1 0 0 0 0,-2 1 0 0 0,-4 2 0 0 0,-2 3 0 0 0,-4 2 0 0 0,-1 3 0 0 0,-2 3 0 0 0,-2 1 0 0 0,0 1 0 0 0,0 2 0 0 0,-2 0 0 0 0,1 1 0 0 0,-1 1 0 0 0,-2 1 9 0 0,-1 1-11 0 0,-4 5 3 0 0,-5 4-1 0 0,-6 5 9 0 0,-3 3 63 0 0,0 2-17 0 0,1-2 65 0 0,3-3-7 0 0,4-3-13 0 0,3-4 16 0 0,4-2-80 0 0,2-2 14 0 0,2-1-37 0 0,1-2 16 0 0,1 0-34 0 0,1-1 9 0 0,-1 0-23 0 0,1-1 25 0 0,2 0-28 0 0,2-3 18 0 0,5-3-14 0 0,3-4 3 0 0,3-4-10 0 0,1-4 11 0 0,0 0-3 0 0,-3 2 1 0 0,-3 2-9 0 0,-3 4 21 0 0,-2 4-16 0 0,-3 2 14 0 0,-1 2-12 0 0,-2 1 12 0 0,-1 1 6 0 0,-1 0-1 0 0,-2 3 1 0 0,-3 0 9 0 0,-4 2 45 0 0,-2 0 6 0 0,-2 2 141 0 0,-1 2-46 0 0,1-1 162 0 0,3 0-41 0 0,2-1-139 0 0,2 0 55 0 0,2-2-174 0 0,2 0 62 0 0,1-1-83 0 0,2 0 19 0 0,0-1-27 0 0,0-1 15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00.059"/>
    </inkml:context>
    <inkml:brush xml:id="br0">
      <inkml:brushProperty name="width" value="0.35" units="cm"/>
      <inkml:brushProperty name="height" value="0.35" units="cm"/>
      <inkml:brushProperty name="color" value="#AE198D"/>
      <inkml:brushProperty name="inkEffects" value="galaxy"/>
      <inkml:brushProperty name="anchorX" value="-41727.73047"/>
      <inkml:brushProperty name="anchorY" value="-45921.57422"/>
      <inkml:brushProperty name="scaleFactor" value="0.5"/>
    </inkml:brush>
  </inkml:definitions>
  <inkml:trace contextRef="#ctx0" brushRef="#br0">0 0 96 0 0,'0'0'0'0'0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00.329"/>
    </inkml:context>
    <inkml:brush xml:id="br0">
      <inkml:brushProperty name="width" value="0.35" units="cm"/>
      <inkml:brushProperty name="height" value="0.35" units="cm"/>
      <inkml:brushProperty name="color" value="#AE198D"/>
      <inkml:brushProperty name="inkEffects" value="galaxy"/>
      <inkml:brushProperty name="anchorX" value="-42574.39844"/>
      <inkml:brushProperty name="anchorY" value="-46768.24219"/>
      <inkml:brushProperty name="scaleFactor" value="0.5"/>
    </inkml:brush>
  </inkml:definitions>
  <inkml:trace contextRef="#ctx0" brushRef="#br0">0 34 96 0 0,'0'0'0'0'0,"24"7"0"0"0,1 0 0 0 0,12-1 0 0 0,10 1 0 0 0,8-1 0 0 0,7 0 0 0 0,8-1 0 0 0,7-1 0 0 0,10-2 0 0 0,9-2 0 0 0,10-2 439 0 0,8-2-117 0 0,11-1 52 0 0,9-3 22 0 0,9-1-72 0 0,6-1 30 0 0,5-2-235 0 0,1-1 65 0 0,-29 1-2505 0 0,-32 4 2255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02.067"/>
    </inkml:context>
    <inkml:brush xml:id="br0">
      <inkml:brushProperty name="width" value="0.35" units="cm"/>
      <inkml:brushProperty name="height" value="0.35" units="cm"/>
      <inkml:brushProperty name="color" value="#AE198D"/>
      <inkml:brushProperty name="inkEffects" value="galaxy"/>
      <inkml:brushProperty name="anchorX" value="-45300.88281"/>
      <inkml:brushProperty name="anchorY" value="-47581.96484"/>
      <inkml:brushProperty name="scaleFactor" value="0.5"/>
    </inkml:brush>
  </inkml:definitions>
  <inkml:trace contextRef="#ctx0" brushRef="#br0">3674 110 96 0 0,'0'0'5565'0'0,"-12"-2"-5113"0"0,-13-1-129 0 0,-15-1 43 0 0,-12-2 441 0 0,-8-1-128 0 0,-8 0-458 0 0,-5 1 168 0 0,-4-1-210 0 0,-5-1 49 0 0,-4 1-115 0 0,-5 0 29 0 0,-5 1-126 0 0,-4 2 41 0 0,-5 2-46 0 0,-5 1 18 0 0,-2 2-34 0 0,2 1 18 0 0,6 2-16 0 0,7 2 5 0 0,8 3-460 0 0,11 0 132 0 0,10 1 186 0 0,9-2-54 0 0,11-1 106 0 0,11 0-28 0 0,9-2 79 0 0,8-2-20 0 0,6-1 65 0 0,5-1-16 0 0,5-1 8 0 0,3 0 0 0 0,4 0 0 0 0,8 0 9 0 0,13-1-2 0 0,15-1 1 0 0,14-1-10 0 0,13-1 22 0 0,9-2-44 0 0,6 0 23 0 0,4 2-8 0 0,-1 0 10 0 0,-1 1 231 0 0,-3-1-56 0 0,-6-1 12 0 0,-5-1 16 0 0,-7 1-108 0 0,-9 1 31 0 0,-10 1 377 0 0,-10 1-112 0 0,-10 1-243 0 0,-9 0 76 0 0,-5 1-179 0 0,-5 0 38 0 0,-2 1-86 0 0,-1-1 38 0 0,-2 0-42 0 0,-3 0 10 0 0,-8 0-32 0 0,-13-1 17 0 0,-14-2-137 0 0,-13 1 57 0 0,-12-3-79 0 0,-10 0 18 0 0,-8-2-876 0 0,-6 1 257 0 0,-4 1 144 0 0,-3 0-75 0 0,-1 3 803 0 0,1 0-218 0 0,2 2 146 0 0,1 1-10 0 0,3 1-14 0 0,1 0 24 0 0,3 1-129 0 0,2 0 47 0 0,4 0 157 0 0,5 0-40 0 0,4-1 13 0 0,2-1 14 0 0,3 1-51 0 0,0 0 5 0 0,-1 2 6 0 0,0 0 5 0 0,0 1-39 0 0,1 0 31 0 0,2 0-29 0 0,2 0 8 0 0,1 0-3 0 0,1 0 0 0 0,3 0 112 0 0,2 2-32 0 0,3 0-31 0 0,4 2 14 0 0,3 1-45 0 0,5 0 21 0 0,2 0-251 0 0,4 0 80 0 0,3-1-317 0 0,2 0 81 0 0,4-1 221 0 0,5-1-65 0 0,4-3 119 0 0,4 0-23 0 0,3-1 96 0 0,3-1-24 0 0,2-1 21 0 0,0 0-2 0 0,1-1 10 0 0,1 0-2 0 0,0 0 1 0 0,0 0 0 0 0,1-1-28 0 0,0 1 8 0 0,-1-2-210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02.954"/>
    </inkml:context>
    <inkml:brush xml:id="br0">
      <inkml:brushProperty name="width" value="0.35" units="cm"/>
      <inkml:brushProperty name="height" value="0.35" units="cm"/>
      <inkml:brushProperty name="color" value="#AE198D"/>
      <inkml:brushProperty name="inkEffects" value="galaxy"/>
      <inkml:brushProperty name="anchorX" value="-40779.59766"/>
      <inkml:brushProperty name="anchorY" value="-46797.30469"/>
      <inkml:brushProperty name="scaleFactor" value="0.5"/>
    </inkml:brush>
  </inkml:definitions>
  <inkml:trace contextRef="#ctx0" brushRef="#br0">751 1 96 0 0,'0'0'0'0'0,"-17"8"0"0"0,-2 0 0 0 0,-7 0 0 0 0,-8 1 0 0 0,-4 2 0 0 0,-4 2 0 0 0,-4 3 0 0 0,-3 4 0 0 0,-2 4 0 0 0,1 4 0 0 0,0 1 0 0 0,3 1 0 0 0,2-3 0 0 0,5-2 37 0 0,4-2 9 0 0,6-3 783 0 0,4-2-212 0 0,4-2 483 0 0,4-4-96 0 0,3-1-238 0 0,2-2 92 0 0,3-2-519 0 0,2 0 127 0 0,1 0-419 0 0,1 0 100 0 0,3 0-163 0 0,1 1 41 0 0,2 2-74 0 0,2 2 7 0 0,2 1-303 0 0,2 3 93 0 0,1 0-437 0 0,1 0 122 0 0,2-1-133 0 0,4 1 32 0 0,7 3 342 0 0,6 2-101 0 0,8 2 200 0 0,9-1-23 0 0,7-1 108 0 0,8-1-23 0 0,6-4 172 0 0,7-2-46 0 0,4-2 42 0 0,5-2-6 0 0,4-1 880 0 0,4-2-250 0 0,2-3 116 0 0,-1-3 2 0 0,-2-2-505 0 0,-3-2 135 0 0,-7 0-341 0 0,-6-1 86 0 0,-9 2-41 0 0,-10 0 10 0 0,-11 1-105 0 0,-11 1 40 0 0,-9 1 11 0 0,-8 0-7 0 0,-6 0 13 0 0,-4-1-2 0 0,-3 1 1 0 0,-1-1-10 0 0,-1 0-34 0 0,0-2 10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5:17.448"/>
    </inkml:context>
    <inkml:brush xml:id="br0">
      <inkml:brushProperty name="width" value="0.35" units="cm"/>
      <inkml:brushProperty name="height" value="0.35" units="cm"/>
    </inkml:brush>
  </inkml:definitions>
  <inkml:trace contextRef="#ctx0" brushRef="#br0">252 47 96 0 0,'-173'-6'0'0'0,"94"4"3"0"0,84 2-1 0 0,41 5 71 0 0,0-2 1 0 0,52-3-1 0 0,26-11 1608 0 0,56-4 2162 0 0,-61 9-5587 0 0,-82 5 1246 0 0,-1 2-1 0 0,52 7 0 0 0,-73-6 627 0 0,0-2-1 0 0,1 0 1 0 0,-1 0 0 0 0,30-6-1 0 0,-7 1 778 0 0,-5 2 368 0 0,78-6 194 0 0,-81 8-2127 0 0,1 1 0 0 0,-1 1 0 0 0,42 7 0 0 0,12 4-32 0 0,-74-11 733 0 0,1-1 0 0 0,0 0-1 0 0,0 0 1 0 0,0-2 0 0 0,17-3 0 0 0,-22 4 389 0 0,0 0 0 0 0,-1 1 0 0 0,1-1-1 0 0,0 1 1 0 0,9 1 0 0 0,13 0 438 0 0,-18 8-900 0 0,-9-8-9 0 0,1 1-1 0 0,-1-1 1 0 0,1 0 0 0 0,0 1 0 0 0,-1-1 0 0 0,1 0-1 0 0,0 0 1 0 0,0-1 0 0 0,0 1 0 0 0,0 0 0 0 0,0 0-1 0 0,0-1 1 0 0,0 0 0 0 0,0 1 0 0 0,0-1 0 0 0,0 0 0 0 0,0 0-1 0 0,2 0 1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03.418"/>
    </inkml:context>
    <inkml:brush xml:id="br0">
      <inkml:brushProperty name="width" value="0.35" units="cm"/>
      <inkml:brushProperty name="height" value="0.35" units="cm"/>
      <inkml:brushProperty name="color" value="#AE198D"/>
      <inkml:brushProperty name="inkEffects" value="galaxy"/>
      <inkml:brushProperty name="anchorX" value="-42370.82031"/>
      <inkml:brushProperty name="anchorY" value="-48346.03125"/>
      <inkml:brushProperty name="scaleFactor" value="0.5"/>
    </inkml:brush>
  </inkml:definitions>
  <inkml:trace contextRef="#ctx0" brushRef="#br0">0 0 96 0 0,'0'0'0'0'0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04.126"/>
    </inkml:context>
    <inkml:brush xml:id="br0">
      <inkml:brushProperty name="width" value="0.35" units="cm"/>
      <inkml:brushProperty name="height" value="0.35" units="cm"/>
      <inkml:brushProperty name="color" value="#AE198D"/>
      <inkml:brushProperty name="inkEffects" value="galaxy"/>
      <inkml:brushProperty name="anchorX" value="-43217.48438"/>
      <inkml:brushProperty name="anchorY" value="-49192.69922"/>
      <inkml:brushProperty name="scaleFactor" value="0.5"/>
    </inkml:brush>
  </inkml:definitions>
  <inkml:trace contextRef="#ctx0" brushRef="#br0">0 0 96 0 0,'0'0'0'0'0,"17"10"0"0"0,5 2 0 0 0,11 4 0 0 0,11 4 0 0 0,7 3 0 0 0,6 1 0 0 0,1-1 0 0 0,0-1 0 0 0,-1-2 0 0 0,-3-1 261 0 0,-5-1-65 0 0,-5-1 240 0 0,-7-3-66 0 0,-5-3-90 0 0,-7-1 42 0 0,-5-3-103 0 0,-3 0 44 0 0,-4-2-279 0 0,-2 1 77 0 0,-1 0-65 0 0,-2 0 27 0 0,-2 0-10 0 0,0-1 12 0 0,-2-2 35 0 0,-1 1 0 0 0,-1-2 40 0 0,0 1 10 0 0,-1-1 55 0 0,-2 1-4 0 0,-5 4 202 0 0,-7 4-64 0 0,-10 6 711 0 0,-7 5-195 0 0,-8 4-622 0 0,-5 1 215 0 0,1 1-283 0 0,1-2 62 0 0,4-1-224 0 0,5 0 66 0 0,4-1-432 0 0,5-2 107 0 0,4-1-297 0 0,4-2 77 0 0,4-1 159 0 0,2-1-46 0 0,2-1 259 0 0,3 0-74 0 0,0-1 194 0 0,1-1-47 0 0,1 0 79 0 0,1 1-16 0 0,0 0 8 0 0,0 2 9 0 0,0-1 26 0 0,1 2-7 0 0,-1-1 60 0 0,1 0-7 0 0,-1-2 71 0 0,1-1-8 0 0,-1-2-2 0 0,0-2 3 0 0,0-2-20 0 0,0-2 6 0 0,0-2-40 0 0,1-1 10 0 0,-1 0-5 0 0,1-1-9 0 0,0 0-26 0 0,0 0 16 0 0,0 0-15 0 0,0 1 12 0 0,0-1-31 0 0,0 0 18 0 0,0 1-6 0 0,0-1 1 0 0,0 0-19 0 0,0 0 15 0 0,0-1-24 0 0,0 0 25 0 0,0 0 41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17.679"/>
    </inkml:context>
    <inkml:brush xml:id="br0">
      <inkml:brushProperty name="width" value="0.35" units="cm"/>
      <inkml:brushProperty name="height" value="0.35" units="cm"/>
      <inkml:brushProperty name="color" value="#AE198D"/>
      <inkml:brushProperty name="inkEffects" value="galaxy"/>
      <inkml:brushProperty name="anchorX" value="-44362.13672"/>
      <inkml:brushProperty name="anchorY" value="-50989.96484"/>
      <inkml:brushProperty name="scaleFactor" value="0.5"/>
    </inkml:brush>
  </inkml:definitions>
  <inkml:trace contextRef="#ctx0" brushRef="#br0">1 1021 96 0 0,'0'0'0'0'0,"28"-12"0"0"0,11-5 0 0 0,19-10 0 0 0,19-9 0 0 0,16-7 0 0 0,15-7 19 0 0,11-5-6 0 0,5-4 414 0 0,3-4-109 0 0,-1-3 38 0 0,-4 0 16 0 0,-5 0-322 0 0,-8 1 91 0 0,-9 3 272 0 0,-11 4-81 0 0,-13 5-4 0 0,-14 7 6 0 0,-14 8 1050 0 0,-13 7-294 0 0,-12 8-925 0 0,-11 5 318 0 0,-9 5-427 0 0,-10 1 88 0 0,-10 1-135 0 0,-11 1 29 0 0,-12 1-1218 0 0,-12 2 363 0 0,-9 3 242 0 0,-9 3-108 0 0,-5 3 273 0 0,-3 2-61 0 0,5 3 208 0 0,6 1-41 0 0,12-1 163 0 0,13-1-39 0 0,12-3 76 0 0,11 0-7 0 0,9-2 25 0 0,7-1 23 0 0,5 0-5 0 0,6 0 13 0 0,10-1 138 0 0,10 1-39 0 0,10 0 48 0 0,7 1-8 0 0,6 2 4 0 0,3 0 9 0 0,1 2-142 0 0,1 4 60 0 0,-3 3 2 0 0,-1 5 4 0 0,-3 2 105 0 0,-3 5-20 0 0,-3 6 330 0 0,-3 4-70 0 0,-3 5 851 0 0,-3 3-229 0 0,-4 2-453 0 0,-5-1 180 0 0,-4 0-459 0 0,-5-1 119 0 0,-3-4-112 0 0,-5-4 26 0 0,-3-5-188 0 0,-2-5 53 0 0,-2-5-101 0 0,-1-6 22 0 0,0-3-39 0 0,-1-3-2 0 0,-1-2-28 0 0,1-2 6 0 0,-2 0-23 0 0,0-3 15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18.790"/>
    </inkml:context>
    <inkml:brush xml:id="br0">
      <inkml:brushProperty name="width" value="0.35" units="cm"/>
      <inkml:brushProperty name="height" value="0.35" units="cm"/>
      <inkml:brushProperty name="color" value="#AE198D"/>
      <inkml:brushProperty name="inkEffects" value="galaxy"/>
      <inkml:brushProperty name="anchorX" value="-46992.91797"/>
      <inkml:brushProperty name="anchorY" value="-51450.55859"/>
      <inkml:brushProperty name="scaleFactor" value="0.5"/>
    </inkml:brush>
  </inkml:definitions>
  <inkml:trace contextRef="#ctx0" brushRef="#br0">1 419 96 0 0,'0'0'0'0'0,"0"-11"0"0"0,0 6 0 0 0,0-1 0 0 0,0 1 0 0 0,0 0 0 0 0,0 2 0 0 0,0-1 0 0 0,0 2 0 0 0,0 0 0 0 0,0 2 9 0 0,0 4-2 0 0,2 10 94 0 0,2 14-7 0 0,3 13 632 0 0,2 7-156 0 0,3 5 316 0 0,1-2-63 0 0,0-5-611 0 0,2-6 184 0 0,0-7-269 0 0,0-8 50 0 0,-1-7-212 0 0,0-5 63 0 0,0-6-458 0 0,2-3 123 0 0,1-5-108 0 0,3-3 23 0 0,2-5 103 0 0,2-4-22 0 0,1-5 173 0 0,-1-6-54 0 0,-2-4 212 0 0,-3-3-55 0 0,-3-3 46 0 0,-2-1-6 0 0,-3 0 115 0 0,-3 3-41 0 0,-1 3 195 0 0,-2 4-42 0 0,-3 7 70 0 0,-1 5-13 0 0,-1-1 887 0 0,0 17-980 0 0,2 3 24 0 0,4 6-68 0 0,5 5 25 0 0,5 3-66 0 0,4 0 8 0 0,3-1-71 0 0,1-3 26 0 0,2-4 73 0 0,2-3-14 0 0,2-2 355 0 0,2-4-97 0 0,2-3-325 0 0,-1-4 126 0 0,-1-2-198 0 0,-1-5 60 0 0,-4-6-99 0 0,-4-7 42 0 0,-3-7-361 0 0,-5-6 111 0 0,-3-6 69 0 0,-6-3-24 0 0,-4 0 201 0 0,-4 1-61 0 0,-4 4 76 0 0,-1 4-14 0 0,-1 4 192 0 0,-1 3-52 0 0,-1 3 511 0 0,1 4-148 0 0,0 3 45 0 0,2 4 6 0 0,0 3-368 0 0,2 3 122 0 0,-1 3-262 0 0,2 1 71 0 0,-1 2-135 0 0,1 0 40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19.437"/>
    </inkml:context>
    <inkml:brush xml:id="br0">
      <inkml:brushProperty name="width" value="0.35" units="cm"/>
      <inkml:brushProperty name="height" value="0.35" units="cm"/>
      <inkml:brushProperty name="color" value="#AE198D"/>
      <inkml:brushProperty name="inkEffects" value="galaxy"/>
      <inkml:brushProperty name="anchorX" value="-48587.9375"/>
      <inkml:brushProperty name="anchorY" value="-51874.65625"/>
      <inkml:brushProperty name="scaleFactor" value="0.5"/>
    </inkml:brush>
  </inkml:definitions>
  <inkml:trace contextRef="#ctx0" brushRef="#br0">274 0 96 0 0,'0'0'0'0'0,"-17"7"0"0"0,1 2 0 0 0,-6 8 0 0 0,-5 9 0 0 0,-5 11 0 0 0,-2 8 0 0 0,2 7 0 0 0,2 4 0 0 0,5-2 0 0 0,5-4 0 0 0,8-7 0 0 0,5-8 0 0 0,7-7 0 0 0,6-7 0 0 0,6-4 0 0 0,8-5 0 0 0,9-3 0 0 0,9-6 0 0 0,8-6 19 0 0,5-4-6 0 0,1-7 31 0 0,1-6-17 0 0,-2-6-31 0 0,-4-6 9 0 0,-5-10-5 0 0,-33 30 0 0 0,0-1 0 0 0,8-15 0 0 0,9-18-187 0 0,-9 8 194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19.676"/>
    </inkml:context>
    <inkml:brush xml:id="br0">
      <inkml:brushProperty name="width" value="0.35" units="cm"/>
      <inkml:brushProperty name="height" value="0.35" units="cm"/>
      <inkml:brushProperty name="color" value="#AE198D"/>
      <inkml:brushProperty name="inkEffects" value="galaxy"/>
      <inkml:brushProperty name="anchorX" value="-49685.67969"/>
      <inkml:brushProperty name="anchorY" value="-52961.22656"/>
      <inkml:brushProperty name="scaleFactor" value="0.5"/>
    </inkml:brush>
  </inkml:definitions>
  <inkml:trace contextRef="#ctx0" brushRef="#br0">0 1 96 0 0,'0'0'0'0'0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20.562"/>
    </inkml:context>
    <inkml:brush xml:id="br0">
      <inkml:brushProperty name="width" value="0.35" units="cm"/>
      <inkml:brushProperty name="height" value="0.35" units="cm"/>
      <inkml:brushProperty name="color" value="#AE198D"/>
      <inkml:brushProperty name="inkEffects" value="galaxy"/>
      <inkml:brushProperty name="anchorX" value="-50532.34375"/>
      <inkml:brushProperty name="anchorY" value="-53807.89063"/>
      <inkml:brushProperty name="scaleFactor" value="0.5"/>
    </inkml:brush>
  </inkml:definitions>
  <inkml:trace contextRef="#ctx0" brushRef="#br0">251 490 96 0 0,'0'0'0'0'0,"13"34"0"0"0,1 6 0 0 0,6 16 0 0 0,4 12 0 0 0,3 6 0 0 0,0-2 0 0 0,0-5 0 0 0,-3-11 0 0 0,-2-13 0 0 0,-4-11 0 0 0,-5-11 0 0 0,-3-8 0 0 0,-4-6 0 0 0,-3-4 0 0 0,-7 0 0 0 0,-10 0 0 0 0,-13 1 0 0 0,-13 0 0 0 0,-12-3 0 0 0,-8-2 0 0 0,-4-3 9 0 0,3-1-11 0 0,6-1 3 0 0,10 1-1 0 0,11 1 0 0 0,11 0 0 0 0,9 2 0 0 0,8-1 0 0 0,9-3 0 0 0,14-7 0 0 0,14-10 0 0 0,14-8 19 0 0,15-8 13 0 0,10-6 16 0 0,7-6 16 0 0,5-3 1136 0 0,-1-4-314 0 0,-1 0-576 0 0,-6 0 220 0 0,-6 2-602 0 0,-6 3 152 0 0,-9 3-82 0 0,-7 4 3 0 0,-7 4-1 0 0,-8 4 0 0 0,-7 4-299 0 0,-6 6 77 0 0,-5 6-13 0 0,-4 4 0 0 0,-4 6 30 0 0,-2 3 2 0 0,-2 4 133 0 0,-1 2-28 0 0,1 4 101 0 0,-1 8-32 0 0,3 11 61 0 0,0 15-24 0 0,2 15 65 0 0,-1 9-17 0 0,1 7 27 0 0,1 0-6 0 0,1-6-90 0 0,0-10 26 0 0,0-11-13 0 0,1-12 0 0 0,0-10 0 0 0,2-9 9 0 0,5-11 7 0 0,4-9 8 0 0,5-10 46 0 0,2-8-4 0 0,0-5 313 0 0,-1-4-78 0 0,-3-1 499 0 0,-3 2-120 0 0,-4 2 184 0 0,-3 6-24 0 0,-3 5-321 0 0,-2 6 87 0 0,-3 7-474 0 0,-1 7 122 0 0,-2 7-221 0 0,-1 12 64 0 0,0 12-102 0 0,1 12 33 0 0,1 7-107 0 0,0 1 29 0 0,2-5-89 0 0,0-8 22 0 0,2-9-2 0 0,4-10-12 0 0,-9-14 122 0 0,0 1-1 0 0,0-1 0 0 0,0 0 1 0 0,0 1-1 0 0,0-1 0 0 0,0 0 1 0 0,0 1-1 0 0,0-1 0 0 0,0 0 1 0 0,0 0-1 0 0,0 0 0 0 0,0 0 1 0 0,0 0-1 0 0,1 0 0 0 0,21-9-122 0 0,6-11 13 0 0,3-12-3 0 0,2-7-8 0 0,2-7 22 0 0,-2-4-221 0 0,-4-4 64 0 0,-3-2-180 0 0,-5-1 42 0 0,-3 0-21 0 0,-4 2 9 0 0,-3 6 269 0 0,-5 8-68 0 0,-3 10 177 0 0,-3 8-39 0 0,-1 9 76 0 0,-1 4-7 0 0,-3 4 6 0 0,-4 3 1 0 0,-6 4-9 0 0,-5 4 11 0 0,-15 7-3198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21.494"/>
    </inkml:context>
    <inkml:brush xml:id="br0">
      <inkml:brushProperty name="width" value="0.35" units="cm"/>
      <inkml:brushProperty name="height" value="0.35" units="cm"/>
      <inkml:brushProperty name="color" value="#AE198D"/>
      <inkml:brushProperty name="inkEffects" value="galaxy"/>
      <inkml:brushProperty name="anchorX" value="-52711.15625"/>
      <inkml:brushProperty name="anchorY" value="-54182.0625"/>
      <inkml:brushProperty name="scaleFactor" value="0.5"/>
    </inkml:brush>
  </inkml:definitions>
  <inkml:trace contextRef="#ctx0" brushRef="#br0">0 576 96 0 0,'0'0'0'0'0,"0"21"0"0"0,0-2 0 0 0,0 1 0 0 0,0 1 0 0 0,0-4 0 0 0,0-4 0 0 0,0-3 0 0 0,0-4 0 0 0,0-2 0 0 0,0-1 0 0 0,0-2 0 0 0,0-4 0 0 0,1-6 0 0 0,2-11 0 0 0,2-12 0 0 0,3-9 187 0 0,1-7-45 0 0,2-2 594 0 0,1 1-152 0 0,-1 4 126 0 0,1 6-22 0 0,-2 7-224 0 0,0 7 74 0 0,-1 6-222 0 0,0 6 55 0 0,-1 5-120 0 0,1 4 17 0 0,1 4 35 0 0,1 3 5 0 0,1 6 104 0 0,2 4-8 0 0,-1 3 56 0 0,1 2-10 0 0,-1-2-134 0 0,-3-1 40 0 0,-1-5-244 0 0,-3-2 64 0 0,-1-4-107 0 0,0-4 22 0 0,2-5-86 0 0,5-7 22 0 0,7-11-30 0 0,7-8 6 0 0,7-10-106 0 0,6-6 39 0 0,5-3-2379 0 0,2-1 677 0 0,-2 6 1538 0 0,-2 8-536 0 0,-6 9 781 0 0,-6 13-137 0 0,-29 15 121 0 0,1 0-1 0 0,-1 0 1 0 0,0-1-1 0 0,1 1 0 0 0,-1 0 1 0 0,1 0-1 0 0,-1 0 1 0 0,1 0-1 0 0,-1 0 1 0 0,1 0-1 0 0,-1 1 1 0 0,0-1-1 0 0,1 0 0 0 0,1 1 1 0 0,-2 0 0 0 0,0 0-1 0 0,1 0 1 0 0,-1 0 0 0 0,0 0 0 0 0,0 0-1 0 0,0 0 1 0 0,0 1 0 0 0,0-1 0 0 0,0 0 0 0 0,0 0-1 0 0,0 1 1 0 0,0-1 0 0 0,1 3 0 0 0,0 1 25 0 0,-1 0 1 0 0,1 0 0 0 0,-1 0 0 0 0,2 10 0 0 0,0 35 95 0 0,-5 10 67 0 0,-5 6-22 0 0,-4 3-177 0 0,-1 0 72 0 0,1-13-3626 0 0,2-15 3418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24.825"/>
    </inkml:context>
    <inkml:brush xml:id="br0">
      <inkml:brushProperty name="width" value="0.35" units="cm"/>
      <inkml:brushProperty name="height" value="0.35" units="cm"/>
      <inkml:brushProperty name="color" value="#AE198D"/>
      <inkml:brushProperty name="inkEffects" value="galaxy"/>
      <inkml:brushProperty name="anchorX" value="-54183.23047"/>
      <inkml:brushProperty name="anchorY" value="-54920.10938"/>
      <inkml:brushProperty name="scaleFactor" value="0.5"/>
    </inkml:brush>
  </inkml:definitions>
  <inkml:trace contextRef="#ctx0" brushRef="#br0">166 1 96 0 0,'0'0'0'0'0,"-15"6"0"0"0,-1 9 0 0 0,-7 14 0 0 0,-2 17 0 0 0,-1 17 0 0 0,3 17 0 0 0,4 8 0 0 0,7 2 0 0 0,6-5 0 0 0,5-10 0 0 0,5-13 0 0 0,4-15 0 0 0,3-15 0 0 0,-10-29 0 0 0,1-1 0 0 0,-1 0 0 0 0,0 0 0 0 0,1 0 0 0 0,-1 0 0 0 0,1 0 0 0 0,0 0 0 0 0,2 1 0 0 0,-3-1 0 0 0,1-1 0 0 0,-1 0 0 0 0,1 0 0 0 0,0 0 0 0 0,0 0 0 0 0,-1-1 0 0 0,1 1 0 0 0,0 0 0 0 0,3 0 0 0 0,22-1 0 0 0,6-9 0 0 0,4-11 0 0 0,5-7 0 0 0,0-4 0 0 0,-1-6 0 0 0,-3 0 0 0 0,-3 0 289 0 0,-5 3-73 0 0,-3 5 431 0 0,-5 7-111 0 0,-2 7-392 0 0,-1 8 137 0 0,0 8-253 0 0,2 7 74 0 0,1 7-117 0 0,2 4 27 0 0,0 4-152 0 0,1 0 40 0 0,-1-2-57 0 0,1-5 19 0 0,-1-5-7 0 0,0-6 10 0 0,4-8 35 0 0,3-10-9 0 0,3-9 33 0 0,0-9 1 0 0,0-8 21 0 0,-3-6-5 0 0,-2-5 12 0 0,-3-3 7 0 0,-3 2 64 0 0,-3 4-17 0 0,-3 6 793 0 0,-3 8-215 0 0,-3 7 567 0 0,-3 8-138 0 0,-2 4-400 0 0,-2 5 123 0 0,-2 2-558 0 0,0 3 158 0 0,-1 1-281 0 0,-1 0 71 0 0,1 1-144 0 0,-2 1 33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25.337"/>
    </inkml:context>
    <inkml:brush xml:id="br0">
      <inkml:brushProperty name="width" value="0.35" units="cm"/>
      <inkml:brushProperty name="height" value="0.35" units="cm"/>
      <inkml:brushProperty name="color" value="#AE198D"/>
      <inkml:brushProperty name="inkEffects" value="galaxy"/>
      <inkml:brushProperty name="anchorX" value="-55922.47656"/>
      <inkml:brushProperty name="anchorY" value="-55835.46094"/>
      <inkml:brushProperty name="scaleFactor" value="0.5"/>
    </inkml:brush>
  </inkml:definitions>
  <inkml:trace contextRef="#ctx0" brushRef="#br0">359 15 96 0 0,'0'0'0'0'0,"-17"-5"0"0"0,4 1 0 0 0,-4 0 0 0 0,-5 3 0 0 0,-7 4 0 0 0,-5 6 0 0 0,-5 10 0 0 0,1 10 0 0 0,0 11 0 0 0,3 11 0 0 0,5 11 0 0 0,7 5 0 0 0,7 3 0 0 0,8-4 0 0 0,9-6 0 0 0,7-9 0 0 0,6-12 0 0 0,-12-35 0 0 0,1 0 0 0 0,-1 0 0 0 0,1 0 0 0 0,0 0 0 0 0,5 5 0 0 0,-5-6 16 0 0,0-1 0 0 0,0 1 0 0 0,1-1 0 0 0,-1 0 0 0 0,0 0 0 0 0,6 3 0 0 0,-4-3 2 0 0,0 0 0 0 0,1-1 0 0 0,-1 1-1 0 0,10 0 1 0 0,29-3 104 0 0,6-10 4 0 0,6-12-46 0 0,3-12 15 0 0,0-13-110 0 0,-3-11 30 0 0,-11 7-650 0 0,-12 10 611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5:38.526"/>
    </inkml:context>
    <inkml:brush xml:id="br0">
      <inkml:brushProperty name="width" value="0.1" units="cm"/>
      <inkml:brushProperty name="height" value="0.1" units="cm"/>
      <inkml:brushProperty name="color" value="#AE198D"/>
      <inkml:brushProperty name="inkEffects" value="galaxy"/>
      <inkml:brushProperty name="anchorX" value="-4768.04688"/>
      <inkml:brushProperty name="anchorY" value="-5137.86182"/>
      <inkml:brushProperty name="scaleFactor" value="0.5"/>
    </inkml:brush>
  </inkml:definitions>
  <inkml:trace contextRef="#ctx0" brushRef="#br0">645 0 96 0 0,'0'0'0'0'0,"-14"3"0"0"0,1-1 0 0 0,-5-1 0 0 0,-4 0 0 0 0,-4 2 0 0 0,-4 1 0 0 0,-3 2 0 0 0,-5 1 0 0 0,-5 3 0 0 0,-4 2 0 0 0,-1 3 0 0 0,-1 6 0 0 0,-1 7 0 0 0,2 9 19 0 0,3 11 3 0 0,33-31 690 0 0,-16 26-1 0 0,18-22-194 0 0,-12 29-1 0 0,-3 31-134 0 0,8 6 234 0 0,10 0-464 0 0,9-4 97 0 0,7-6-208 0 0,9-10 55 0 0,-13-53-116 0 0,1 0 0 0 0,7 14 0 0 0,-7-19 20 0 0,-1-1-1 0 0,1 1 0 0 0,9 9 1 0 0,-10-12-103 0 0,1-1 1 0 0,-1 0-1 0 0,1 0 1 0 0,10 6 0 0 0,-9-7 29 0 0,0 0 1 0 0,1-1 0 0 0,-1 0 0 0 0,10 3-1 0 0,-8-3-16 0 0,0-1-1 0 0,1-1 0 0 0,12 2 1 0 0,33-4-281 0 0,3-7 112 0 0,2-7-10 0 0,1-6 93 0 0,-1-7-2 0 0,0-2 174 0 0,-3 0-36 0 0,-6 3 41 0 0,-5 2-5 0 0,-6 4 31 0 0,-7 4 1 0 0,-6 3-26 0 0,-7 2 18 0 0,-6 4 22 0 0,-4 1 2 0 0,-5 3 11 0 0,-2 0-1 0 0,-2 2 20 0 0,-2 0 13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25.697"/>
    </inkml:context>
    <inkml:brush xml:id="br0">
      <inkml:brushProperty name="width" value="0.35" units="cm"/>
      <inkml:brushProperty name="height" value="0.35" units="cm"/>
      <inkml:brushProperty name="color" value="#AE198D"/>
      <inkml:brushProperty name="inkEffects" value="galaxy"/>
      <inkml:brushProperty name="anchorX" value="-56920.59375"/>
      <inkml:brushProperty name="anchorY" value="-57020.83984"/>
      <inkml:brushProperty name="scaleFactor" value="0.5"/>
    </inkml:brush>
  </inkml:definitions>
  <inkml:trace contextRef="#ctx0" brushRef="#br0">0 317 96 0 0,'0'0'0'0'0,"19"-1"0"0"0,1-2 0 0 0,9-3 0 0 0,7-3 0 0 0,8-3 0 0 0,5-4 0 0 0,3-3 0 0 0,2-3 0 0 0,0-4 0 0 0,-4-4 0 0 0,-4-3 0 0 0,-5-5 0 0 0,-4-3 0 0 0,-10 7-93 0 0,-8 7 101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25.849"/>
    </inkml:context>
    <inkml:brush xml:id="br0">
      <inkml:brushProperty name="width" value="0.35" units="cm"/>
      <inkml:brushProperty name="height" value="0.35" units="cm"/>
      <inkml:brushProperty name="color" value="#AE198D"/>
      <inkml:brushProperty name="inkEffects" value="galaxy"/>
      <inkml:brushProperty name="anchorX" value="-58344.13281"/>
      <inkml:brushProperty name="anchorY" value="-57550.40625"/>
      <inkml:brushProperty name="scaleFactor" value="0.5"/>
    </inkml:brush>
  </inkml:definitions>
  <inkml:trace contextRef="#ctx0" brushRef="#br0">1 0 96 0 0,'0'0'0'0'0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27.168"/>
    </inkml:context>
    <inkml:brush xml:id="br0">
      <inkml:brushProperty name="width" value="0.35" units="cm"/>
      <inkml:brushProperty name="height" value="0.35" units="cm"/>
      <inkml:brushProperty name="color" value="#AE198D"/>
      <inkml:brushProperty name="inkEffects" value="galaxy"/>
      <inkml:brushProperty name="anchorX" value="-59190.79688"/>
      <inkml:brushProperty name="anchorY" value="-58397.07422"/>
      <inkml:brushProperty name="scaleFactor" value="0.5"/>
    </inkml:brush>
  </inkml:definitions>
  <inkml:trace contextRef="#ctx0" brushRef="#br0">4 521 96 0 0,'0'0'0'0'0,"-2"22"0"0"0,1 3 0 0 0,1 6 0 0 0,-1 3 0 0 0,2 0 0 0 0,1-4 0 0 0,2-4 0 0 0,-1-6 0 0 0,2-5 0 0 0,0-5 0 0 0,0-3 0 0 0,0-4 0 0 0,3-2 0 0 0,1-2 0 0 0,4-3 0 0 0,3-2 0 0 0,1-3 0 0 0,0-2 0 0 0,-1 0 0 0 0,-3 1 0 0 0,-2 2 0 0 0,-3 1 0 0 0,-3 1 0 0 0,-1 3 0 0 0,-1 2 0 0 0,0 5 0 0 0,0 6 0 0 0,0 10 0 0 0,1 8 0 0 0,0 5 0 0 0,1-1 0 0 0,1-4 0 0 0,2-5 0 0 0,3-6 0 0 0,4-6 0 0 0,5-5 0 0 0,5-6 9 0 0,6-5 17 0 0,2-6 14 0 0,0-4 464 0 0,0-4-122 0 0,-3-2 765 0 0,-2 0-190 0 0,-2-1 471 0 0,-3 2-96 0 0,-3 1-313 0 0,-2 1 95 0 0,-3 0-954 0 0,-3 1 258 0 0,-3 2-336 0 0,-1 1 50 0 0,-3 3-129 0 0,-2 2 28 0 0,0 3-34 0 0,-2 2 6 0 0,0 0-13 0 0,-1-1 4 0 0,0 0-12 0 0,0-1 4 0 0,0-2-30 0 0,0 0 17 0 0,0-1-25 0 0,0 0 16 0 0,0-1-89 0 0,0 0 43 0 0,-1 0-72 0 0,1-1 18 0 0,1 1 1 0 0,1 1-2 0 0,0 2 57 0 0,1 1-16 0 0,-1 1-30 0 0,0 1 30 0 0,-1 1-1 0 0,0 0 9 0 0,-1 0 36 0 0,2-1 9 0 0,0 0 29 0 0,1-2-16 0 0,0-1 8 0 0,-1 0-2 0 0,0-1 18 0 0,0 0 5 0 0,-1-1-19 0 0,0 0 25 0 0,-1 0-7 0 0,0 0 2 0 0,0 0 0 0 0,0 1 18 0 0,0 0-4 0 0,-1 0 2 0 0,1 0 18 0 0,0 0 14 0 0,1-1 26 0 0,0 0 3 0 0,1 1 30 0 0,0 1-17 0 0,0 2-11 0 0,-1-1 13 0 0,0 2-15 0 0,0 0 5 0 0,-1 0-30 0 0,0 0 8 0 0,0 0-32 0 0,0 1 26 0 0,0 0-8 0 0,0 0-8 0 0,0 1 4 0 0,0-1-12 0 0,0 1-15 0 0,0 0 22 0 0,0-1-35 0 0,0 1 19 0 0,0 0-25 0 0,0 1 16 0 0,0 0-15 0 0,0 1 5 0 0,0 0-2 0 0,0 1 0 0 0,0 5-10 0 0,2 11 4 0 0,2 13-21 0 0,2 13 6 0 0,3 11-31 0 0,3 5 8 0 0,1 1-32 0 0,1-5 8 0 0,0-6 5 0 0,0-9-2 0 0,0-7-214 0 0,-1-7 71 0 0,1-6-61 0 0,1-2 18 0 0,3-2-81 0 0,2-1 41 0 0,2-1 218 0 0,1-2-74 0 0,2-3 130 0 0,1-3-28 0 0,1-3 59 0 0,1-3 6 0 0,1-6 319 0 0,1-7-79 0 0,0-8 640 0 0,-2-11-169 0 0,-3-9 411 0 0,-5-11-92 0 0,-6-8-878 0 0,-7-9 273 0 0,-6-5-377 0 0,-5 2 71 0 0,-4 2-157 0 0,-3 8 45 0 0,-2 7-39 0 0,1 8 7 0 0,-1 6-50 0 0,1 7 32 0 0,0 4-133 0 0,3 5 47 0 0,0 5-328 0 0,3 5 98 0 0,1 3-112 0 0,2 4 21 0 0,0 2 92 0 0,2 1-19 0 0,20 33-2885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28.113"/>
    </inkml:context>
    <inkml:brush xml:id="br0">
      <inkml:brushProperty name="width" value="0.35" units="cm"/>
      <inkml:brushProperty name="height" value="0.35" units="cm"/>
      <inkml:brushProperty name="color" value="#AE198D"/>
      <inkml:brushProperty name="inkEffects" value="galaxy"/>
      <inkml:brushProperty name="anchorX" value="-61118.47656"/>
      <inkml:brushProperty name="anchorY" value="-58781.59375"/>
      <inkml:brushProperty name="scaleFactor" value="0.5"/>
    </inkml:brush>
  </inkml:definitions>
  <inkml:trace contextRef="#ctx0" brushRef="#br0">1 217 96 0 0,'0'0'0'0'0,"0"23"0"0"0,2-1 0 0 0,0 8 0 0 0,1 5 0 0 0,0 3 0 0 0,-1 2 0 0 0,0-3 0 0 0,-1-2 0 0 0,0-6 0 0 0,-1-6 0 0 0,0-6 0 0 0,0-5 0 0 0,0-5 0 0 0,0-2 0 0 0,0-3 0 0 0,-1-1 0 0 0,1-1 0 0 0,0-5 0 0 0,2-8 0 0 0,1-12 9 0 0,1-10 63 0 0,1-11-17 0 0,2-6 382 0 0,3-4-106 0 0,1-1 800 0 0,2 3-205 0 0,2 6-26 0 0,2 8 30 0 0,1 7-344 0 0,-1 7 93 0 0,1 8-234 0 0,0 6 54 0 0,-1 5-391 0 0,2 7 122 0 0,1 5-215 0 0,0 7 57 0 0,0 5-91 0 0,-1 4 21 0 0,-3 1-178 0 0,-3 0 38 0 0,-3-3-67 0 0,-3-3 2 0 0,-2-4-13 0 0,-2-2 2 0 0,-1-4 100 0 0,0-3-10 0 0,2-1-18 0 0,2-3 19 0 0,4-4 40 0 0,5-5-2 0 0,6-8-6 0 0,3-6-4 0 0,2-5 47 0 0,-1-2-24 0 0,-3 3 37 0 0,-3 3 10 0 0,-5 6 26 0 0,-3 6-5 0 0,-3 5 13 0 0,0 6 7 0 0,1 8 55 0 0,2 7-15 0 0,1 9 260 0 0,1 7-82 0 0,-1 4-128 0 0,-2-2 46 0 0,-1-3-164 0 0,-3-5 40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46:29.270"/>
    </inkml:context>
    <inkml:brush xml:id="br0">
      <inkml:brushProperty name="width" value="0.35" units="cm"/>
      <inkml:brushProperty name="height" value="0.35" units="cm"/>
      <inkml:brushProperty name="color" value="#AE198D"/>
      <inkml:brushProperty name="inkEffects" value="galaxy"/>
      <inkml:brushProperty name="anchorX" value="-62613.03906"/>
      <inkml:brushProperty name="anchorY" value="-59624.19922"/>
      <inkml:brushProperty name="scaleFactor" value="0.5"/>
    </inkml:brush>
  </inkml:definitions>
  <inkml:trace contextRef="#ctx0" brushRef="#br0">1 0 96 0 0,'0'0'0'0'0,"0"15"0"0"0,0-1 0 0 0,0 6 0 0 0,2 4 0 0 0,0 4 0 0 0,2 2 0 0 0,0 1 0 0 0,0 0 0 0 0,1-2 0 0 0,-2-2 0 0 0,1-1 0 0 0,0-3 0 0 0,0-2 0 0 0,0-2 0 0 0,0-1 19 0 0,0 1 3 0 0,1 0 38 0 0,-1 3 0 0 0,1-2 78 0 0,-1 0-12 0 0,1-2-47 0 0,0-3 17 0 0,-2-2-36 0 0,1-1 8 0 0,0-2-41 0 0,0 0 19 0 0,0-1-26 0 0,0 0 7 0 0,1 2 6 0 0,0 1-2 0 0,0-1-27 0 0,1 0 17 0 0,-2-1-25 0 0,0-1 16 0 0,-1-1-14 0 0,-1 0 12 0 0,1-1-3 0 0,-1 0 1 0 0,1 1 9 0 0,0-1 7 0 0,0 2-1 0 0,1 0 10 0 0,-1-1 26 0 0,-1 1-7 0 0,1-1 13 0 0,0-1-2 0 0,-1 1-27 0 0,0 1 17 0 0,1-1-15 0 0,-1-1 12 0 0,0 0-31 0 0,1-1 28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5:12:38.296"/>
    </inkml:context>
    <inkml:brush xml:id="br0">
      <inkml:brushProperty name="width" value="0.35" units="cm"/>
      <inkml:brushProperty name="height" value="0.3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3879 176 96 0 0,'0'0'0'0'0,"-17"-13"0"0"0,-2 1 0 0 0,-8-4 0 0 0,-9-3 0 0 0,-8-2 849 0 0,-8-1-242 0 0,-7 2-766 0 0,-5 1 273 0 0,-6 4-170 0 0,-7 5 32 0 0,-6 3-48 0 0,-8 6 22 0 0,-11 3 58 0 0,-9 6-17 0 0,-11 4-38 0 0,-8 5 5 0 0,-6 2 4 0 0,-3 4-12 0 0,-5 0 3 0 0,-3 3 8 0 0,1 2-11 0 0,0 3 3 0 0,1 3 18 0 0,3 3-15 0 0,3 5 14 0 0,4 5 6 0 0,3 5-10 0 0,5 5 22 0 0,6 6-16 0 0,5 3 5 0 0,9 3 652 0 0,9 1-186 0 0,9 0-187 0 0,10-3 89 0 0,11-3-201 0 0,10-3 56 0 0,7-1-137 0 0,8 2 42 0 0,4 3-289 0 0,5 4 88 0 0,3 4-125 0 0,2 6 44 0 0,4 4-27 0 0,3 4 5 0 0,2 6 55 0 0,4 6-16 0 0,2 5 167 0 0,3 6-37 0 0,0 0 58 0 0,3 0 10 0 0,3-1-48 0 0,3 0 17 0 0,3 3 245 0 0,4 3-72 0 0,3 2 148 0 0,6-2-23 0 0,6-5-42 0 0,8-6 17 0 0,6-5 76 0 0,6-4-15 0 0,6-5-83 0 0,8-3 18 0 0,10-1-123 0 0,9 0 22 0 0,11-3 145 0 0,11-3-38 0 0,7-5 291 0 0,6-4-66 0 0,3-4-580 0 0,3-5 177 0 0,2-1-135 0 0,3-3 23 0 0,5-2 9 0 0,5-3 6 0 0,5-2-19 0 0,6-2 7 0 0,3-5 6 0 0,4-5-2 0 0,1-5 75 0 0,3-4-11 0 0,3-6 306 0 0,4-4-83 0 0,5-7-80 0 0,3-5 36 0 0,3-5-121 0 0,2-4 39 0 0,2-6-92 0 0,-1-6 23 0 0,-4-5-49 0 0,-5-5 12 0 0,-6-5-72 0 0,-6-6 29 0 0,-8-7-31 0 0,-7-6 16 0 0,-9-5-5 0 0,-8-5 1 0 0,-8-4-10 0 0,-7-2 4 0 0,-8-3 16 0 0,-9-3 5 0 0,-8-3 9 0 0,-9-2-1 0 0,-8-2 1 0 0,-10-2 18 0 0,-10-2 126 0 0,-10-2-34 0 0,-7-4 316 0 0,-6-3-66 0 0,-6-4-18 0 0,-5-5 18 0 0,-6-4-242 0 0,-5-3 77 0 0,-5-1-167 0 0,-6-1 67 0 0,-5-1-130 0 0,-4 0 34 0 0,-2 3-34 0 0,-2 2 24 0 0,0 2-474 0 0,0 2 145 0 0,0 1 80 0 0,-1 1-23 0 0,-2 0 17 0 0,-1-2 11 0 0,-2 2 156 0 0,-2 1-43 0 0,0 3 124 0 0,-2 4-19 0 0,0 6 40 0 0,-4 2-7 0 0,-1 4 144 0 0,1 10-40 0 0,1 8 645 0 0,-1 9-169 0 0,-1 6-408 0 0,-3 5 133 0 0,-3 4-235 0 0,-4 3 36 0 0,-2 2-422 0 0,-3 1 114 0 0,-1-1-245 0 0,-3 0 54 0 0,-2 0 197 0 0,-2-2-64 0 0,-2-2 162 0 0,-1 0-46 0 0,-2-1 106 0 0,-3 0-26 0 0,-3 0 40 0 0,-3 0-8 0 0,-4 1 116 0 0,-1 2-23 0 0,2 3-14 0 0,1 2 9 0 0,2 3-32 0 0,0 4 17 0 0,3 2-44 0 0,0 4 31 0 0,4 1-48 0 0,-1 4 23 0 0,-2 3-18 0 0,-3 4 14 0 0,-3 6-14 0 0,-3 4 5 0 0,-1 2-12 0 0,6 1 13 0 0,10 0-14 0 0,12-2 5 0 0,11-1-12 0 0,9-2 13 0 0,5-1-256 0 0,6-2 82 0 0,3-1-188 0 0,3-1 45 0 0,3-1 71 0 0,0-1-17 0 0,1-2 57 0 0,-7-13-2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5:12:39.388"/>
    </inkml:context>
    <inkml:brush xml:id="br0">
      <inkml:brushProperty name="width" value="0.35" units="cm"/>
      <inkml:brushProperty name="height" value="0.35" units="cm"/>
      <inkml:brushProperty name="color" value="#AE198D"/>
      <inkml:brushProperty name="inkEffects" value="galaxy"/>
      <inkml:brushProperty name="anchorX" value="2416.177"/>
      <inkml:brushProperty name="anchorY" value="789.78821"/>
      <inkml:brushProperty name="scaleFactor" value="0.5"/>
    </inkml:brush>
  </inkml:definitions>
  <inkml:trace contextRef="#ctx0" brushRef="#br0">0 261 96 0 0,'0'0'0'0'0,"29"-1"0"0"0,10-4 0 0 0,20-5 0 0 0,19-6 0 0 0,11-5 0 0 0,6-4 0 0 0,-1-4 0 0 0,-3-1 0 0 0,-8 1 0 0 0,-10 2 0 0 0,-13 5 0 0 0,-12 4 0 0 0,-13 6 0 0 0,-12 3 0 0 0,-8 5 0 0 0,-8 2 0 0 0,-6 2 0 0 0,-7 2 0 0 0,-12 3 0 0 0,-16 5 9 0 0,-16 5-2 0 0,-13 4 356 0 0,-4 2-93 0 0,2 0-156 0 0,9-1 68 0 0,11-2-152 0 0,13-2 54 0 0,10-1-107 0 0,8 4 36 0 0,5 6-42 0 0,3 8 0 0 0,3 8-11 0 0,3 10 1 0 0,3 10 27 0 0,3 9 1 0 0,3 9 273 0 0,5 9-68 0 0,2 8 93 0 0,3 9-15 0 0,-1 1 139 0 0,1-1-19 0 0,-1-7 1208 0 0,-3-9-330 0 0,-2-14-1129 0 0,-3-14 391 0 0,-3-12-405 0 0,-2-10 73 0 0,-1-7-192 0 0,-1-5 47 0 0,-1-4-61 0 0,0-2 12 0 0,-1-4-53 0 0,0-4 4 0 0,-1-3-13 0 0,0-2 20 0 0,0-3-25 0 0,0-2 17 0 0,-2-1-99 0 0,0-9 19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5:12:40.141"/>
    </inkml:context>
    <inkml:brush xml:id="br0">
      <inkml:brushProperty name="width" value="0.35" units="cm"/>
      <inkml:brushProperty name="height" value="0.35" units="cm"/>
      <inkml:brushProperty name="color" value="#AE198D"/>
      <inkml:brushProperty name="inkEffects" value="galaxy"/>
      <inkml:brushProperty name="anchorX" value="965.00037"/>
      <inkml:brushProperty name="anchorY" value="-1387.30127"/>
      <inkml:brushProperty name="scaleFactor" value="0.5"/>
    </inkml:brush>
  </inkml:definitions>
  <inkml:trace contextRef="#ctx0" brushRef="#br0">1 0 96 0 0,'0'0'0'0'0,"12"35"0"0"0,-2 5 0 0 0,2 17 0 0 0,1 15 0 0 0,-2 12 0 0 0,-3 6 0 0 0,-4 4 0 0 0,-3 0 0 0 0,-3-4 0 0 0,0-6 0 0 0,-1-10 0 0 0,0-10 0 0 0,0-11 0 0 0,0-11 0 0 0,0-8 0 0 0,3-6 0 0 0,1-5 47 0 0,1-2 5 0 0,0-3 178 0 0,0 0-47 0 0,0-3 44 0 0,-1-3 3 0 0,-1-3-36 0 0,1-2 20 0 0,-1-2-44 0 0,4-1 30 0 0,8-1-48 0 0,12-3 22 0 0,16-2-63 0 0,14-4 17 0 0,9-3 85 0 0,6-4-26 0 0,1-4 41 0 0,0-4 1 0 0,-2-3 58 0 0,-5-2-15 0 0,-3-2-39 0 0,-6 2 23 0 0,-5 2-28 0 0,-6 3 16 0 0,-6 3-276 0 0,-7 2 79 0 0,-7 3-48 0 0,-5 4 2 0 0,-5 2 27 0 0,-4 2 1 0 0,-3 0 21 0 0,-5-2 14 0 0,-7-10-3 0 0,-10-13 3 0 0,-15-23-4735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5:12:41.026"/>
    </inkml:context>
    <inkml:brush xml:id="br0">
      <inkml:brushProperty name="width" value="0.35" units="cm"/>
      <inkml:brushProperty name="height" value="0.35" units="cm"/>
      <inkml:brushProperty name="color" value="#AE198D"/>
      <inkml:brushProperty name="inkEffects" value="galaxy"/>
      <inkml:brushProperty name="anchorX" value="-771.81122"/>
      <inkml:brushProperty name="anchorY" value="-3006.13037"/>
      <inkml:brushProperty name="scaleFactor" value="0.5"/>
    </inkml:brush>
  </inkml:definitions>
  <inkml:trace contextRef="#ctx0" brushRef="#br0">549 45 96 0 0,'0'0'0'0'0,"-20"-16"67"0"0,-6 6 129 0 0,-11 0-24 0 0,-10 4 176 0 0,-6 3-24 0 0,-2 5 465 0 0,2 5-116 0 0,2 6 221 0 0,5 6-54 0 0,4 5-675 0 0,5 4 208 0 0,7 3-298 0 0,8-3 76 0 0,7-2-174 0 0,6-6 43 0 0,4-3-39 0 0,5-3 6 0 0,5-3-3 0 0,11 1 0 0 0,14 1-9 0 0,16 3 2 0 0,16 2 8 0 0,14 1 7 0 0,9 1-1 0 0,5 2 10 0 0,2 2-2 0 0,-3 2 1 0 0,-3 0 0 0 0,-5 1 0 0 0,-7 0 19 0 0,-10-1-6 0 0,-9-1 22 0 0,-12 0-15 0 0,-11 0-32 0 0,-10 3 9 0 0,-21-24 3 0 0,1 1 0 0 0,0-1 0 0 0,-1 0 1 0 0,0 0-1 0 0,0 0 0 0 0,1 6 0 0 0,-2-3 0 0 0,0 0 0 0 0,0 0-1 0 0,0 0 1 0 0,-2 7 0 0 0,-11 35 0 0 0,-13 5 0 0 0,-12 6 75 0 0,-10 4-13 0 0,-9 2 56 0 0,-8 1 5 0 0,-3-5 21 0 0,-1-5 7 0 0,1-7-56 0 0,4-7 26 0 0,9-10-10 0 0,8-8 19 0 0,11-8 14 0 0,8-6-2 0 0,8-4 151 0 0,8-4-33 0 0,4 0-28 0 0,4-3 24 0 0,-1 0 152 0 0,4 0-276 0 0,-1-1 23 0 0,0 0-77 0 0,0 0 20 0 0,-3-3-113 0 0,-5-8 39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5:12:42.257"/>
    </inkml:context>
    <inkml:brush xml:id="br0">
      <inkml:brushProperty name="width" value="0.35" units="cm"/>
      <inkml:brushProperty name="height" value="0.35" units="cm"/>
      <inkml:brushProperty name="color" value="#AE198D"/>
      <inkml:brushProperty name="inkEffects" value="galaxy"/>
      <inkml:brushProperty name="anchorX" value="336.90237"/>
      <inkml:brushProperty name="anchorY" value="-3439.51147"/>
      <inkml:brushProperty name="scaleFactor" value="0.5"/>
    </inkml:brush>
  </inkml:definitions>
  <inkml:trace contextRef="#ctx0" brushRef="#br0">1 297 96 0 0,'0'0'0'0'0,"16"-2"0"0"0,4-2 0 0 0,9-4 0 0 0,12-4 0 0 0,7-4 0 0 0,3-4 0 0 0,2-3 0 0 0,-2 0 0 0 0,0-1 0 0 0,1 1 0 0 0,2 1 0 0 0,1 2 0 0 0,3 2 0 0 0,-1 2 0 0 0,-2 4 0 0 0,-2 3 0 0 0,-6 3 0 0 0,-8 2 0 0 0,-7 2 0 0 0,-9 1 0 0 0,-7 0 0 0 0,-6 1 0 0 0,-3 1 0 0 0,-2-1 224 0 0,-5 0-193 0 0,-2-1-35 0 0,-1-2 9 0 0,-4-1-5 0 0,-7-5 0 0 0,1 1-308 0 0,2 2 293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5:28.410"/>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0 96 0 0,'0'0'0'0'0,"2"25"0"0"0,3 13 0 0 0,4 24 0 0 0,3 29 0 0 0,3 31 0 0 0,3 26 0 0 0,2 22 0 0 0,1 15 0 0 0,-2 7 0 0 0,-3-4 0 0 0,-4-10 0 0 0,-5-18 0 0 0,-4-19 0 0 0,-4-21 0 0 0,-1-22 0 0 0,-1-21 0 0 0,0-21 0 0 0,1-18 0 0 0,-1-15 9 0 0,1-10-2 0 0,1-8-8 0 0,0-4 2 0 0,0-3-1 0 0,0-2 0 0 0,-1-3 0 0 0,-3-4 0 0 0,1 0-103 0 0,0 1 105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5:12:52.165"/>
    </inkml:context>
    <inkml:brush xml:id="br0">
      <inkml:brushProperty name="width" value="0.35" units="cm"/>
      <inkml:brushProperty name="height" value="0.35" units="cm"/>
      <inkml:brushProperty name="color" value="#AE198D"/>
      <inkml:brushProperty name="inkEffects" value="galaxy"/>
      <inkml:brushProperty name="anchorX" value="-1382.93677"/>
      <inkml:brushProperty name="anchorY" value="-3990.12476"/>
      <inkml:brushProperty name="scaleFactor" value="0.5"/>
    </inkml:brush>
  </inkml:definitions>
  <inkml:trace contextRef="#ctx0" brushRef="#br0">1 1500 96 0 0,'0'0'0'0'0,"27"-8"0"0"0,13-5 0 0 0,23-10 0 0 0,24-9 9 0 0,23-10-2 0 0,25-12-8 0 0,23-10 11 0 0,23-12-12 0 0,20-11 3 0 0,16-12-1 0 0,14-9 0 0 0,7-4 19 0 0,-1 1 13 0 0,-6 4 44 0 0,-12 8-2 0 0,-16 9 584 0 0,-18 11-165 0 0,-20 11-113 0 0,-22 9 65 0 0,-24 13-441 0 0,-25 9 110 0 0,-25 10-94 0 0,-22 9 0 0 0,-19 7 16 0 0,-14 6 12 0 0,-12 3 25 0 0,-12 2 4 0 0,-18 0 105 0 0,-16 0-10 0 0,-10-3-206 0 0,-6-3 65 0 0,9-1-2700 0 0,12 1 2554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5:12:52.782"/>
    </inkml:context>
    <inkml:brush xml:id="br0">
      <inkml:brushProperty name="width" value="0.35" units="cm"/>
      <inkml:brushProperty name="height" value="0.35" units="cm"/>
      <inkml:brushProperty name="color" value="#AE198D"/>
      <inkml:brushProperty name="inkEffects" value="galaxy"/>
      <inkml:brushProperty name="anchorX" value="-5388.1748"/>
      <inkml:brushProperty name="anchorY" value="-3337.88745"/>
      <inkml:brushProperty name="scaleFactor" value="0.5"/>
    </inkml:brush>
  </inkml:definitions>
  <inkml:trace contextRef="#ctx0" brushRef="#br0">1 0 96 0 0,'0'0'0'0'0,"18"9"0"0"0,7-3 0 0 0,16 1 0 0 0,17 1 0 0 0,13 0 0 0 0,10 0 0 0 0,4-1 0 0 0,0-1 0 0 0,-5 0 0 0 0,-10-1 0 0 0,-12 0 0 0 0,-12-1 0 0 0,-13-1 0 0 0,-9-1 0 0 0,-10-1 0 0 0,-5 1 19 0 0,-5 1-6 0 0,-3 3 59 0 0,-2 6-7 0 0,-6 10 71 0 0,-7 12-8 0 0,-7 10 100 0 0,-7 8-25 0 0,-9 7 32 0 0,-7 3-6 0 0,-4 4 740 0 0,-4 2-219 0 0,-2-1 1255 0 0,2 0-329 0 0,3-2-1610 0 0,6-2 508 0 0,6-3-441 0 0,6-6 63 0 0,7-5-244 0 0,6-8 72 0 0,4-9-192 0 0,6-7 65 0 0,3-8-83 0 0,2-6 36 0 0,1-4-22 0 0,2-3 6 0 0,-1-1 54 0 0,1-2-16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5:12:56.866"/>
    </inkml:context>
    <inkml:brush xml:id="br0">
      <inkml:brushProperty name="width" value="0.35" units="cm"/>
      <inkml:brushProperty name="height" value="0.35" units="cm"/>
      <inkml:brushProperty name="color" value="#AE198D"/>
      <inkml:brushProperty name="inkEffects" value="galaxy"/>
      <inkml:brushProperty name="anchorX" value="-6443.95898"/>
      <inkml:brushProperty name="anchorY" value="-5266.38672"/>
      <inkml:brushProperty name="scaleFactor" value="0.5"/>
    </inkml:brush>
  </inkml:definitions>
  <inkml:trace contextRef="#ctx0" brushRef="#br0">5931 604 96 0 0,'0'0'0'0'0,"4"-17"0"0"0,-2 8 0 0 0,0-1 0 0 0,-1 3 0 0 0,-1 2 0 0 0,-1 1 0 0 0,-1 1 0 0 0,-2 1 0 0 0,-4-2 0 0 0,-7-2 0 0 0,-10-2 0 0 0,-14-1 0 0 0,-14-1 9 0 0,-16 0-11 0 0,-17-2 3 0 0,-16-1-1 0 0,-15-4 0 0 0,-11-2 0 0 0,-9-5 0 0 0,-5-3 0 0 0,-5-6 0 0 0,-4-4 0 0 0,-4-3 0 0 0,-5 0 84 0 0,-5 1-24 0 0,-7 3-72 0 0,-6 3 24 0 0,-8 2 2247 0 0,-4 3-637 0 0,1 4-1994 0 0,4 5 672 0 0,8 4-296 0 0,7 6-9 0 0,8 5 5 0 0,7 5 9 0 0,9 5-11 0 0,11 3 12 0 0,13 5 6 0 0,12 3 18 0 0,11 2-14 0 0,10 0 5 0 0,7 2 27 0 0,8-2-8 0 0,8-2 13 0 0,10-1 7 0 0,12-4 214 0 0,10-2-70 0 0,11-4 210 0 0,7-2-33 0 0,6-2-147 0 0,0-3 594 0 0,9 1-782 0 0,-2 1 21 0 0,-4 3-55 0 0,-8 2 24 0 0,-10 2-37 0 0,-13 3 9 0 0,-10 1-14 0 0,-10 1 13 0 0,-6 1-779 0 0,-6 2 223 0 0,-2 0 439 0 0,-2-1-165 0 0,2 0 229 0 0,2-2-43 0 0,4 0 180 0 0,3 0-37 0 0,5 1 86 0 0,3 1-17 0 0,4 0 18 0 0,4 0-2 0 0,-1 1-83 0 0,-2 1 33 0 0,1 2-108 0 0,1-1 38 0 0,5 0-26 0 0,5-2 14 0 0,8-3-4 0 0,6-2 19 0 0,6-2 42 0 0,5-2-20 0 0,4-1 66 0 0,2-2-28 0 0,3 0 2 0 0,0-1 11 0 0,1-1-51 0 0,1 0 24 0 0,-1-2-37 0 0,2 1 9 0 0,-1-1-23 0 0,2 0 6 0 0,-1 0-50 0 0,1-2 14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5:12:57.542"/>
    </inkml:context>
    <inkml:brush xml:id="br0">
      <inkml:brushProperty name="width" value="0.35" units="cm"/>
      <inkml:brushProperty name="height" value="0.35" units="cm"/>
      <inkml:brushProperty name="color" value="#AE198D"/>
      <inkml:brushProperty name="inkEffects" value="galaxy"/>
      <inkml:brushProperty name="anchorX" value="333.91159"/>
      <inkml:brushProperty name="anchorY" value="-4394.59326"/>
      <inkml:brushProperty name="scaleFactor" value="0.5"/>
    </inkml:brush>
  </inkml:definitions>
  <inkml:trace contextRef="#ctx0" brushRef="#br0">721 1 96 0 0,'0'0'0'0'0,"-21"-1"0"0"0,-5 5 0 0 0,-12 7 0 0 0,-9 9 0 0 0,-7 11 0 0 0,-4 11 0 0 0,-3 10 168 0 0,1 7-39 0 0,2 3-25 0 0,3 1 34 0 0,3-1-69 0 0,4-3 28 0 0,6-6-113 0 0,7-6 31 0 0,7-7-24 0 0,8-6 2 0 0,6-5 18 0 0,10-1-6 0 0,5-24 9 0 0,0-1 1 0 0,-1 0-1 0 0,1 1 1 0 0,0-1-1 0 0,0 0 1 0 0,2 6-1 0 0,20 23 61 0 0,15 3 722 0 0,16 4-193 0 0,15 4-256 0 0,12 1 122 0 0,8 3-216 0 0,4 0 49 0 0,0-1-163 0 0,-2-2 49 0 0,-6-2-106 0 0,-9-4 44 0 0,-10-3 486 0 0,-10-6-132 0 0,-13-6-238 0 0,-11-4 89 0 0,-10-3-184 0 0,-7-4 40 0 0,-7-3-86 0 0,-3-1 10 0 0,-2-2-25 0 0,-2 0 22 0 0,1-1-45 0 0,-1 1 14 0 0,-1-1-34 0 0,0-2 26 0 0,-2-2-46 0 0,-5-10 4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5:12:58.712"/>
    </inkml:context>
    <inkml:brush xml:id="br0">
      <inkml:brushProperty name="width" value="0.35" units="cm"/>
      <inkml:brushProperty name="height" value="0.35" units="cm"/>
      <inkml:brushProperty name="color" value="#AE198D"/>
      <inkml:brushProperty name="inkEffects" value="galaxy"/>
      <inkml:brushProperty name="anchorX" value="-823.66425"/>
      <inkml:brushProperty name="anchorY" value="-6574.43115"/>
      <inkml:brushProperty name="scaleFactor" value="0.5"/>
    </inkml:brush>
  </inkml:definitions>
  <inkml:trace contextRef="#ctx0" brushRef="#br0">500 2799 96 0 0,'0'0'0'0'0,"-2"14"0"0"0,2-5 0 0 0,0 2 0 0 0,1 1 0 0 0,2-1 0 0 0,0 0 0 0 0,1-1 0 0 0,-1-1 0 0 0,-1-2 0 0 0,0-1 0 0 0,-3 2 912 0 0,-5-25-140 0 0,-7-20-104 0 0,-9-27 61 0 0,-7-27 7 0 0,-7-25-225 0 0,-5-21 84 0 0,-3-17 2174 0 0,-1-12-611 0 0,3-6-2190 0 0,2 0 727 0 0,5-1-463 0 0,3 1 49 0 0,4 5-215 0 0,4 6 76 0 0,3 12-163 0 0,5 11 40 0 0,2 13-66 0 0,3 12 23 0 0,4 9-75 0 0,3 12 21 0 0,1 10-38 0 0,2 13-2 0 0,0 12 74 0 0,1 13-13 0 0,1 10 17 0 0,1 9 8 0 0,-1 8 27 0 0,1 4-7 0 0,-1 3 13 0 0,-1 3-2 0 0,1 0 10 0 0,-1 2-2 0 0,0 0 1 0 0,0 2 9 0 0,0 0-12 0 0,0 0 5 0 0,0 0-12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8T15:12:59.400"/>
    </inkml:context>
    <inkml:brush xml:id="br0">
      <inkml:brushProperty name="width" value="0.35" units="cm"/>
      <inkml:brushProperty name="height" value="0.35" units="cm"/>
      <inkml:brushProperty name="color" value="#AE198D"/>
      <inkml:brushProperty name="inkEffects" value="galaxy"/>
      <inkml:brushProperty name="anchorX" value="515.06873"/>
      <inkml:brushProperty name="anchorY" value="-2925.96729"/>
      <inkml:brushProperty name="scaleFactor" value="0.5"/>
    </inkml:brush>
  </inkml:definitions>
  <inkml:trace contextRef="#ctx0" brushRef="#br0">0 0 96 0 0,'0'0'0'0'0,"32"20"1101"0"0,0 4-305 0 0,6 8 668 0 0,6 9-136 0 0,1 10-1450 0 0,0 7 435 0 0,-3 3-161 0 0,-4 0-16 0 0,-5-4-11 0 0,-6-3 15 0 0,-5-4-164 0 0,-2-2 47 0 0,-2-2-23 0 0,-2-1 0 0 0,-2-2 0 0 0,1-2 9 0 0,-2-2 26 0 0,4 12-5140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0:56.034"/>
    </inkml:context>
    <inkml:brush xml:id="br0">
      <inkml:brushProperty name="width" value="0.1" units="cm"/>
      <inkml:brushProperty name="height" value="0.1" units="cm"/>
    </inkml:brush>
  </inkml:definitions>
  <inkml:trace contextRef="#ctx0" brushRef="#br0">488 0 96 0 0,'-157'297'1'0'0,"135"-251"-1"0"0,-11 14 745 0 0,-3-2 0 0 0,-65 80-1 0 0,98-134-618 0 0,-11 13 764 0 0,-1-1-1 0 0,-1 0 1 0 0,-21 15-1 0 0,3-3-66 0 0,25-20-277 0 0,8-7-640 0 0,0-1-1 0 0,0 0 0 0 0,1 1 1 0 0,-1-1-1 0 0,0 1 0 0 0,1 0 1 0 0,-1-1-1 0 0,0 1 0 0 0,1 0 1 0 0,-1-1-1 0 0,1 1 0 0 0,-1 0 1 0 0,1 0-1 0 0,-1-1 0 0 0,1 2 1 0 0,0-1 28 0 0,0 0 1 0 0,1 0-1 0 0,-1 0 1 0 0,1 0-1 0 0,-1 0 1 0 0,1 0-1 0 0,-1 0 1 0 0,1 0-1 0 0,0-1 1 0 0,-1 1-1 0 0,1 0 1 0 0,0 0-1 0 0,0-1 1 0 0,-1 1-1 0 0,1 0 1 0 0,0-1-1 0 0,2 1 1 0 0,17 12-70 0 0,1-2 0 0 0,1 0 1 0 0,0-1-1 0 0,1-2 1 0 0,25 8-1 0 0,-13-5-233 0 0,-8-5 102 0 0,0 0 0 0 0,0-1 0 0 0,1-2 0 0 0,0-1 0 0 0,29-1 1 0 0,-15-1 13 0 0,44 7 0 0 0,46 2 385 0 0,-88-8 714 0 0,-22 1 108 0 0,-1 1 1 0 0,25 6 0 0 0,0 0-498 0 0,-22-3-1072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0:56.392"/>
    </inkml:context>
    <inkml:brush xml:id="br0">
      <inkml:brushProperty name="width" value="0.1" units="cm"/>
      <inkml:brushProperty name="height" value="0.1" units="cm"/>
    </inkml:brush>
  </inkml:definitions>
  <inkml:trace contextRef="#ctx0" brushRef="#br0">1 1 96 0 0,'0'0'0'0'0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0:58.279"/>
    </inkml:context>
    <inkml:brush xml:id="br0">
      <inkml:brushProperty name="width" value="0.1" units="cm"/>
      <inkml:brushProperty name="height" value="0.1" units="cm"/>
    </inkml:brush>
  </inkml:definitions>
  <inkml:trace contextRef="#ctx0" brushRef="#br0">1 721 96 0 0,'5'-14'6'0'0,"2"0"-1"0"0,-1 1 1 0 0,2 0 0 0 0,-1 0-1 0 0,2 1 1 0 0,0 0-1 0 0,16-17 1 0 0,83-68 114 0 0,-84 77-86 0 0,27-22 368 0 0,1 3-1 0 0,3 2 1 0 0,1 2 0 0 0,101-46 0 0 0,-99 55-213 0 0,46-20 356 0 0,215-66 1 0 0,-227 91-426 0 0,2 4 0 0 0,0 4 0 0 0,0 4 1 0 0,1 4-1 0 0,0 4 0 0 0,0 5 0 0 0,116 19 0 0 0,-41 7-30 0 0,222 70 1 0 0,-271-59-184 0 0,-2 5 1 0 0,171 91 0 0 0,-235-103 4 0 0,71 56 0 0 0,-84-57 420 0 0,2-2-1 0 0,1-1 1 0 0,49 23 0 0 0,-40-28 178 0 0,-14-5 13 0 0,2-2 1 0 0,61 19-1 0 0,-73-29-759 0 0,51 21-1 0 0,-71-24 186 0 0,0 0 0 0 0,0 0-1 0 0,-1 1 1 0 0,0 0 0 0 0,0 1-1 0 0,-1 0 1 0 0,1 0-1 0 0,9 13 1 0 0,20 19 227 0 0,-26-27-14 0 0,22 26 0 0 0,-24-26-58 0 0,0-1 1 0 0,1 0-1 0 0,15 13 0 0 0,-11-12 80 0 0,23 25-1 0 0,-24-20 10 0 0,-7-7-11 0 0,1 0-1 0 0,0-1 1 0 0,0-1 0 0 0,1 0 0 0 0,17 13 0 0 0,-18-15 204 0 0,-1 0-126 0 0,-7-7-261 0 0,0 1 0 0 0,1 0 0 0 0,-1-1 0 0 0,0 1 0 0 0,0-1 0 0 0,1 1 0 0 0,-1 0 0 0 0,0-1 0 0 0,0 1 0 0 0,0-1 0 0 0,1 1 0 0 0,-1-1 0 0 0,0 1 0 0 0,0-1 0 0 0,0 1 0 0 0,0-1 0 0 0,0 1-1 0 0,0-1 1 0 0,0 1 0 0 0,0-1 0 0 0,0 1 0 0 0,0-1 0 0 0,-1 0 0 0 0,1-169-1859 0 0,0 155-3926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0:58.976"/>
    </inkml:context>
    <inkml:brush xml:id="br0">
      <inkml:brushProperty name="width" value="0.1" units="cm"/>
      <inkml:brushProperty name="height" value="0.1" units="cm"/>
    </inkml:brush>
  </inkml:definitions>
  <inkml:trace contextRef="#ctx0" brushRef="#br0">0 1454 96 0 0,'1'0'0'0'0,"1"3"0"0"0,0-1 0 0 0,1 0 0 0 0,-1-1 0 0 0,1 1 0 0 0,-1 0 0 0 0,1-1 0 0 0,0 1 0 0 0,0-1 0 0 0,0 0 0 0 0,0 0 0 0 0,0 0 0 0 0,0 0 0 0 0,0-1 0 0 0,0 1 0 0 0,0-1 0 0 0,0 0 0 0 0,0 1 0 0 0,0-2 0 0 0,1 1 0 0 0,4-1 0 0 0,125-10 40 0 0,-47 5 32 0 0,146-30 0 0 0,-167 17-24 0 0,-2-2 1 0 0,75-38-1 0 0,-85 35-1 0 0,-12 4 644 0 0,-1-2 0 0 0,54-41 0 0 0,-87 58-609 0 0,4-2 45 0 0,-1-1 1 0 0,0 0 0 0 0,-1 0-1 0 0,0-1 1 0 0,0-1 0 0 0,-1 0 0 0 0,0 0-1 0 0,-1 0 1 0 0,0-1 0 0 0,-1 0 0 0 0,0 0-1 0 0,0-1 1 0 0,-1 1 0 0 0,4-18-1 0 0,-5 12-27 0 0,-1 0 0 0 0,-1 0 0 0 0,0-1-1 0 0,-1 1 1 0 0,-1-1 0 0 0,-1 1 0 0 0,-1 0 0 0 0,0-1-1 0 0,-1 1 1 0 0,-6-19 0 0 0,0 3 140 0 0,-105-423 2049 0 0,43 142 1731 0 0,70 303-5635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7T23:35:28.828"/>
    </inkml:context>
    <inkml:brush xml:id="br0">
      <inkml:brushProperty name="width" value="0.1" units="cm"/>
      <inkml:brushProperty name="height" value="0.1" units="cm"/>
      <inkml:brushProperty name="color" value="#AE198D"/>
      <inkml:brushProperty name="inkEffects" value="galaxy"/>
      <inkml:brushProperty name="anchorX" value="-970.54047"/>
      <inkml:brushProperty name="anchorY" value="-2932.40723"/>
      <inkml:brushProperty name="scaleFactor" value="0.5"/>
    </inkml:brush>
  </inkml:definitions>
  <inkml:trace contextRef="#ctx0" brushRef="#br0">0 1 96 0 0,'0'0'0'0'0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1:00.292"/>
    </inkml:context>
    <inkml:brush xml:id="br0">
      <inkml:brushProperty name="width" value="0.1" units="cm"/>
      <inkml:brushProperty name="height" value="0.1" units="cm"/>
    </inkml:brush>
  </inkml:definitions>
  <inkml:trace contextRef="#ctx0" brushRef="#br0">504 1421 96 0 0,'0'0'8'0'0,"-6"-4"-1"0"0,-4-2-7 0 0,0 0 0 0 0,-1 1 1 0 0,-21-8-1 0 0,28 11 0 0 0,0 1 0 0 0,1-1 0 0 0,-1 0 0 0 0,0 0 0 0 0,1-1 0 0 0,-1 1 0 0 0,1-1 0 0 0,0 0 0 0 0,0 0 0 0 0,0 0 0 0 0,0 0 0 0 0,0 0 0 0 0,1-1 0 0 0,-5-6 0 0 0,-1-5 0 0 0,0-1 0 0 0,-6-22 1 0 0,7 20-1 0 0,-67-174 252 0 0,-66-271-1 0 0,118 373 174 0 0,-36-184 2501 0 0,10 49-2237 0 0,48 224-689 0 0,-2-8-98 0 0,5 12-83 0 0,4 6 68 0 0,105 117-400 0 0,-55-64 74 0 0,42 34-612 0 0,-90-89-586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1:00.663"/>
    </inkml:context>
    <inkml:brush xml:id="br0">
      <inkml:brushProperty name="width" value="0.1" units="cm"/>
      <inkml:brushProperty name="height" value="0.1" units="cm"/>
    </inkml:brush>
  </inkml:definitions>
  <inkml:trace contextRef="#ctx0" brushRef="#br0">1 0 96 0 0,'0'0'0'0'0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1:01.609"/>
    </inkml:context>
    <inkml:brush xml:id="br0">
      <inkml:brushProperty name="width" value="0.1" units="cm"/>
      <inkml:brushProperty name="height" value="0.1" units="cm"/>
    </inkml:brush>
  </inkml:definitions>
  <inkml:trace contextRef="#ctx0" brushRef="#br0">0 720 96 0 0,'26'-204'-52'0'0,"-14"141"807"0"0,4-122 1 0 0,-16 187-708 0 0,0-1 0 0 0,1 1 0 0 0,-1 0 0 0 0,1-1 0 0 0,0 1-1 0 0,-1-1 1 0 0,1 1 0 0 0,0-1 0 0 0,0 1 0 0 0,2 1 0 0 0,4 10 30 0 0,22 50 21 0 0,-2 3 0 0 0,18 70 0 0 0,-18-49-84 0 0,-7-27-23 0 0,46 131 32 0 0,-50-153-102 0 0,1-1 0 0 0,41 65 1 0 0,-52-93-10 0 0,0 0 1 0 0,0-1-1 0 0,1 0 0 0 0,1 0 1 0 0,-1-1-1 0 0,15 11 1 0 0,-19-15 59 0 0,1-1-1 0 0,-1 0 1 0 0,1 0 0 0 0,0-1 0 0 0,-1 1-1 0 0,1-1 1 0 0,0 1 0 0 0,0-1 0 0 0,0-1-1 0 0,0 1 1 0 0,0 0 0 0 0,0-1 0 0 0,0 0-1 0 0,0 0 1 0 0,0 0 0 0 0,0 0 0 0 0,0-1-1 0 0,0 0 1 0 0,6-1 0 0 0,-5 1 39 0 0,0-1 0 0 0,-1 0-1 0 0,1 0 1 0 0,0 0 0 0 0,-1-1 0 0 0,1 1 0 0 0,-1-1-1 0 0,0 0 1 0 0,0 0 0 0 0,0-1 0 0 0,0 1 0 0 0,0-1 0 0 0,-1 0-1 0 0,0 0 1 0 0,1 0 0 0 0,-1 0 0 0 0,-1 0 0 0 0,1-1-1 0 0,-1 0 1 0 0,0 1 0 0 0,0-1 0 0 0,0 0 0 0 0,-1 0 0 0 0,1 0-1 0 0,-1 0 1 0 0,0 0 0 0 0,-1 0 0 0 0,1-6 0 0 0,3-21 123 0 0,-2 0 0 0 0,0 0 0 0 0,-3 0 0 0 0,0 0 0 0 0,-8-39 0 0 0,3 35-93 0 0,-4-58 0 0 0,5 31 1044 0 0,9 68-872 0 0,35 48-91 0 0,-3 3-1 0 0,34 68 1 0 0,36 59 2802 0 0,-103-180-2823 0 0,1 1 0 0 0,-1 0-1 0 0,1-1 1 0 0,-1 1 0 0 0,1-1-1 0 0,0 0 1 0 0,0-1 0 0 0,0 1-1 0 0,0 0 1 0 0,1-1-1 0 0,-1 0 1 0 0,1 0 0 0 0,0-1-1 0 0,-1 1 1 0 0,1-1 0 0 0,0 0-1 0 0,0 0 1 0 0,0-1 0 0 0,-1 1-1 0 0,1-1 1 0 0,0 0-1 0 0,9-1 1 0 0,-4 0-149 0 0,0-1-1 0 0,0 0 1 0 0,-1 0 0 0 0,1-1 0 0 0,0 0-1 0 0,-1-1 1 0 0,0 0 0 0 0,0 0-1 0 0,0-1 1 0 0,9-7 0 0 0,-6 2-212 0 0,-1 0 1 0 0,0-1-1 0 0,-1-1 1 0 0,0 0-1 0 0,-1 0 0 0 0,0-1 1 0 0,-1 0-1 0 0,0 0 1 0 0,-1-1-1 0 0,-1 0 1 0 0,7-22-1 0 0,4-20-961 0 0,16-95 0 0 0,-27 123 1131 0 0,3-22-53 0 0,-2 0 0 0 0,-2 0 0 0 0,-2-65 0 0 0,-3 112 210 0 0,0-1-1 0 0,0 1 1 0 0,0 0-1 0 0,-1 0 1 0 0,1 0 0 0 0,-1-1-1 0 0,0 1 1 0 0,0 0-1 0 0,0 0 1 0 0,0 0 0 0 0,-1 0-1 0 0,1 0 1 0 0,-4-4 0 0 0,158 136 571 0 0,-104-92-613 0 0,-1 3 0 0 0,43 47 0 0 0,-71-66 293 0 0,-2 1 1 0 0,0 1-1 0 0,-1 1 0 0 0,-2 0 0 0 0,0 1 1 0 0,-2 1-1 0 0,0 0 0 0 0,-2 1 1 0 0,8 30-1 0 0,-17-48-237 0 0,-2-8-90 0 0,0-1 1 0 0,0 1-1 0 0,0 0 0 0 0,0 0 0 0 0,0 0 1 0 0,1-1-1 0 0,-1 1 0 0 0,0 0 0 0 0,0 0 0 0 0,1-1 1 0 0,-1 1-1 0 0,0 0 0 0 0,1-1 0 0 0,-1 1 1 0 0,0 0-1 0 0,1-1 0 0 0,-1 1 0 0 0,1 0 0 0 0,-1-1 1 0 0,1 1-1 0 0,0 0 0 0 0,1-2-10 0 0,0 0 0 0 0,0 1 1 0 0,0-1-1 0 0,0 0 0 0 0,-1-1 0 0 0,1 1 0 0 0,-1 0 0 0 0,1 0 0 0 0,-1-1 1 0 0,1 1-1 0 0,-1-1 0 0 0,1 1 0 0 0,-1-1 0 0 0,0 1 0 0 0,1-4 0 0 0,23-29-554 0 0,-2-1 0 0 0,-1-2 0 0 0,24-56-1 0 0,47-136-1516 0 0,-75 182 2058 0 0,-1 2-44 0 0,-2-1 0 0 0,-1-1 0 0 0,-3 0 0 0 0,-2-1 0 0 0,-2 0 0 0 0,2-94 0 0 0,-6 150 182 0 0,13 43 21 0 0,-2 0 0 0 0,12 89 0 0 0,-12-64-10 0 0,-7-37-10 0 0,31 135 383 0 0,-31-153-358 0 0,0 0 1 0 0,2 0-1 0 0,0-1 0 0 0,1-1 1 0 0,2 1-1 0 0,12 17 0 0 0,-20-32-94 0 0,0 0 1 0 0,0 0-1 0 0,1-1 0 0 0,0 1 1 0 0,-1-1-1 0 0,1 0 0 0 0,1-1 1 0 0,-1 1-1 0 0,0-1 0 0 0,1 0 0 0 0,0 0 1 0 0,0-1-1 0 0,0 0 0 0 0,0 0 1 0 0,0 0-1 0 0,0 0 0 0 0,0-1 0 0 0,1 0 1 0 0,-1-1-1 0 0,0 1 0 0 0,1-1 1 0 0,-1-1-1 0 0,0 1 0 0 0,1-1 0 0 0,5-1 1 0 0,-1-1-39 0 0,0 0 1 0 0,0-1 0 0 0,0 0-1 0 0,-1 0 1 0 0,0-1-1 0 0,0-1 1 0 0,0 1 0 0 0,-1-2-1 0 0,0 1 1 0 0,0-1-1 0 0,0-1 1 0 0,-1 1 0 0 0,8-11-1 0 0,-5 3-79 0 0,-2-1-1 0 0,0 1 1 0 0,0-2-1 0 0,-2 1 1 0 0,0-1-1 0 0,0 0 1 0 0,7-36-1 0 0,-13 48-46 0 0,4-16-3119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1:02.754"/>
    </inkml:context>
    <inkml:brush xml:id="br0">
      <inkml:brushProperty name="width" value="0.1" units="cm"/>
      <inkml:brushProperty name="height" value="0.1" units="cm"/>
    </inkml:brush>
  </inkml:definitions>
  <inkml:trace contextRef="#ctx0" brushRef="#br0">1 280 96 0 0,'15'-27'0'0'0,"2"1"0"0"0,1 0 0 0 0,1 1 0 0 0,1 1 0 0 0,1 1 0 0 0,1 1 0 0 0,1 1 0 0 0,38-27 0 0 0,-52 42-1 0 0,0 0-1 0 0,0 0 1 0 0,18-8 0 0 0,-25 13 4 0 0,1 0 0 0 0,0 0 0 0 0,-1 0 0 0 0,1 1 1 0 0,0-1-1 0 0,-1 1 0 0 0,1-1 0 0 0,0 1 1 0 0,0 0-1 0 0,-1 0 0 0 0,1 0 0 0 0,0 1 1 0 0,-1-1-1 0 0,1 1 0 0 0,0-1 0 0 0,-1 1 1 0 0,1 0-1 0 0,0 0 0 0 0,-1 0 0 0 0,4 2 1 0 0,2 3 110 0 0,0 1 1 0 0,0-1-1 0 0,-1 2 1 0 0,0-1-1 0 0,0 1 1 0 0,0 0-1 0 0,-1 0 1 0 0,0 0-1 0 0,-1 1 1 0 0,0 0-1 0 0,0 0 1 0 0,-1 1-1 0 0,3 10 1 0 0,2 7 201 0 0,-2 0 0 0 0,-1 0-1 0 0,5 47 1 0 0,7 294 394 0 0,-2-12-369 0 0,-12-331-290 0 0,0-18-126 0 0,-1-13-409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1:03.518"/>
    </inkml:context>
    <inkml:brush xml:id="br0">
      <inkml:brushProperty name="width" value="0.1" units="cm"/>
      <inkml:brushProperty name="height" value="0.1" units="cm"/>
    </inkml:brush>
  </inkml:definitions>
  <inkml:trace contextRef="#ctx0" brushRef="#br0">0 244 96 0 0,'3'-5'9'0'0,"5"-14"-1"0"0,10-37 0 0 0,-13 38-8 0 0,1 0 0 0 0,0 0 0 0 0,1 1-1 0 0,11-19 1 0 0,-10 22 1 0 0,-6 9 0 0 0,1 0 0 0 0,0 0 0 0 0,0 1 1 0 0,0-1-1 0 0,0 1 0 0 0,1 0 0 0 0,6-7 1 0 0,-10 11 15 0 0,1 0 1 0 0,-1 0 0 0 0,1 1 0 0 0,0-1-1 0 0,-1 0 1 0 0,1 0 0 0 0,0 0 0 0 0,-1 0-1 0 0,1 1 1 0 0,0-1 0 0 0,-1 0 0 0 0,1 0-1 0 0,-1 1 1 0 0,1-1 0 0 0,-1 0-1 0 0,1 1 1 0 0,-1-1 0 0 0,1 1 0 0 0,-1-1-1 0 0,1 1 1 0 0,-1-1 0 0 0,0 1 0 0 0,1-1-1 0 0,-1 1 1 0 0,0-1 0 0 0,1 1 0 0 0,-1 0-1 0 0,0-1 1 0 0,1 1 0 0 0,-1-1 0 0 0,0 1-1 0 0,0 0 1 0 0,0 0 0 0 0,2 3 25 0 0,10 23 180 0 0,0 0 0 0 0,-3 1 0 0 0,0 0-1 0 0,9 56 1 0 0,-9-40 707 0 0,19 55 0 0 0,-14-51-526 0 0,-2 1 0 0 0,7 54 0 0 0,7 33 0 0 0,0-3-165 0 0,-18-83-152 0 0,0-10 65 0 0,-4-25-225 0 0,-1 0 1 0 0,-1 0-1 0 0,1 17 0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1:04.153"/>
    </inkml:context>
    <inkml:brush xml:id="br0">
      <inkml:brushProperty name="width" value="0.1" units="cm"/>
      <inkml:brushProperty name="height" value="0.1" units="cm"/>
    </inkml:brush>
  </inkml:definitions>
  <inkml:trace contextRef="#ctx0" brushRef="#br0">60 364 96 0 0,'-51'-92'1049'0'0,"49"87"-935"0"0,1 0 0 0 0,-1-1 0 0 0,1 1 0 0 0,0 0 0 0 0,0-1 0 0 0,1 1 0 0 0,0 0 0 0 0,0-1 0 0 0,0 1 0 0 0,2-8 0 0 0,-1-2 7 0 0,2-11-122 0 0,1 0-1 0 0,2 1 1 0 0,1-1 0 0 0,0 1-1 0 0,13-26 1 0 0,-15 39-1799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1:04.804"/>
    </inkml:context>
    <inkml:brush xml:id="br0">
      <inkml:brushProperty name="width" value="0.1" units="cm"/>
      <inkml:brushProperty name="height" value="0.1" units="cm"/>
    </inkml:brush>
  </inkml:definitions>
  <inkml:trace contextRef="#ctx0" brushRef="#br0">1 0 96 0 0,'0'0'88'0'0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2:18.155"/>
    </inkml:context>
    <inkml:brush xml:id="br0">
      <inkml:brushProperty name="width" value="0.1" units="cm"/>
      <inkml:brushProperty name="height" value="0.1" units="cm"/>
    </inkml:brush>
  </inkml:definitions>
  <inkml:trace contextRef="#ctx0" brushRef="#br0">0 666 96 0 0,'29'-34'0'0'0,"1"0"0"0"0,2 2 0 0 0,2 1 0 0 0,0 2 0 0 0,2 1 0 0 0,42-24 0 0 0,-22 17 0 0 0,200-117 0 0 0,-190 118 0 0 0,2 2 0 0 0,74-24 0 0 0,-53 27 0 0 0,1 4 0 0 0,1 4 0 0 0,1 5 0 0 0,128-9 0 0 0,-165 24 0 0 0,1 2 0 0 0,-1 3 0 0 0,74 14 0 0 0,-87-9 0 0 0,-1 1 0 0 0,1 3 0 0 0,-2 2 0 0 0,75 37 0 0 0,-61-20 78 0 0,-1 2 0 0 0,-1 2 0 0 0,-2 3 0 0 0,-2 1 0 0 0,-1 3 1 0 0,72 86-1 0 0,-52-42 16 0 0,-4 2 0 0 0,-4 3 0 0 0,50 105 0 0 0,-1 27 754 0 0,-10 5 0 0 0,99 347 0 0 0,-113-213-284 0 0,-77-325-555 0 0,-10-38-305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2:18.775"/>
    </inkml:context>
    <inkml:brush xml:id="br0">
      <inkml:brushProperty name="width" value="0.1" units="cm"/>
      <inkml:brushProperty name="height" value="0.1" units="cm"/>
    </inkml:brush>
  </inkml:definitions>
  <inkml:trace contextRef="#ctx0" brushRef="#br0">1 1073 96 0 0,'37'8'0'0'0,"-31"-5"0"0"0,-1 0 0 0 0,1 0 0 0 0,-1 1 0 0 0,0-1 0 0 0,-1 1 0 0 0,1 0 0 0 0,0 1 0 0 0,6 8 0 0 0,10 8 0 0 0,-4-5-1 0 0,1-1 0 0 0,0-1 0 0 0,2 0 0 0 0,-1-2 0 0 0,43 20 0 0 0,-53-28 2 0 0,-1-2 0 0 0,1 1 1 0 0,0-1-1 0 0,0 0 0 0 0,0 0 1 0 0,0-1-1 0 0,1-1 0 0 0,9 0 0 0 0,-13 0 5 0 0,1-1-1 0 0,-1 0 0 0 0,1-1 1 0 0,-1 1-1 0 0,0-1 0 0 0,0-1 1 0 0,0 1-1 0 0,0-1 0 0 0,0 0 1 0 0,0 0-1 0 0,-1-1 0 0 0,9-6 1 0 0,-4 0 23 0 0,1-1 0 0 0,-2 1 0 0 0,1-2 0 0 0,-2 1 0 0 0,0-1 0 0 0,0-1 0 0 0,-1 1-1 0 0,0-1 1 0 0,-1-1 0 0 0,6-18 0 0 0,0-8 104 0 0,-2-1-1 0 0,7-55 1 0 0,10-294 465 0 0,-14 118 245 0 0,-10 241-539 0 0,-1 1 0 0 0,-1 0 1 0 0,-2 0-1 0 0,-1-1 0 0 0,-9-48 0 0 0,12 71-23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09T01:52:19.691"/>
    </inkml:context>
    <inkml:brush xml:id="br0">
      <inkml:brushProperty name="width" value="0.1" units="cm"/>
      <inkml:brushProperty name="height" value="0.1" units="cm"/>
    </inkml:brush>
  </inkml:definitions>
  <inkml:trace contextRef="#ctx0" brushRef="#br0">0 0 96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740DA5-F8E8-4E0F-91A3-CF38439FC26C}" type="datetimeFigureOut">
              <a:rPr lang="en-IN" smtClean="0"/>
              <a:t>24-09-2022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D6F13-A90E-47E4-9511-2263A03E10A3}" type="slidenum">
              <a:rPr lang="en-IN" smtClean="0"/>
              <a:t>‹#›</a:t>
            </a:fld>
            <a:endParaRPr lang="en-IN"/>
          </a:p>
        </p:txBody>
      </p:sp>
    </p:spTree>
    <p:extLst>
      <p:ext uri="{BB962C8B-B14F-4D97-AF65-F5344CB8AC3E}">
        <p14:creationId xmlns:p14="http://schemas.microsoft.com/office/powerpoint/2010/main" val="249313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a:extLst>
              <a:ext uri="{FF2B5EF4-FFF2-40B4-BE49-F238E27FC236}">
                <a16:creationId xmlns:a16="http://schemas.microsoft.com/office/drawing/2014/main" id="{301A20F8-2E38-4948-A02E-C6603362D50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1pPr>
            <a:lvl2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2pPr>
            <a:lvl3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3pPr>
            <a:lvl4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4pPr>
            <a:lvl5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9pPr>
          </a:lstStyle>
          <a:p>
            <a:pPr eaLnBrk="1"/>
            <a:fld id="{1D617916-DBC2-4A94-B85B-5C04F9B709D3}" type="slidenum">
              <a:rPr lang="en-IN" altLang="en-US">
                <a:solidFill>
                  <a:srgbClr val="000000"/>
                </a:solidFill>
                <a:latin typeface="Times New Roman" panose="02020603050405020304" pitchFamily="18" charset="0"/>
              </a:rPr>
              <a:pPr eaLnBrk="1"/>
              <a:t>3</a:t>
            </a:fld>
            <a:endParaRPr lang="en-IN" altLang="en-US">
              <a:solidFill>
                <a:srgbClr val="000000"/>
              </a:solidFill>
              <a:latin typeface="Times New Roman" panose="02020603050405020304" pitchFamily="18" charset="0"/>
            </a:endParaRPr>
          </a:p>
        </p:txBody>
      </p:sp>
      <p:sp>
        <p:nvSpPr>
          <p:cNvPr id="41987" name="Rectangle 1">
            <a:extLst>
              <a:ext uri="{FF2B5EF4-FFF2-40B4-BE49-F238E27FC236}">
                <a16:creationId xmlns:a16="http://schemas.microsoft.com/office/drawing/2014/main" id="{AE4C53B1-36AD-4E5D-B6D1-2F583ED88DC7}"/>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41988" name="Rectangle 2">
            <a:extLst>
              <a:ext uri="{FF2B5EF4-FFF2-40B4-BE49-F238E27FC236}">
                <a16:creationId xmlns:a16="http://schemas.microsoft.com/office/drawing/2014/main" id="{47FEBA3A-21AF-4D73-9052-470EB9B17C97}"/>
              </a:ext>
            </a:extLst>
          </p:cNvPr>
          <p:cNvSpPr txBox="1">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A7FBBC5-8F48-E2F9-FF32-FD4FAC4ECF54}"/>
              </a:ext>
            </a:extLst>
          </p:cNvPr>
          <p:cNvSpPr>
            <a:spLocks noGrp="1" noChangeArrowheads="1"/>
          </p:cNvSpPr>
          <p:nvPr>
            <p:ph type="sldNum"/>
          </p:nvPr>
        </p:nvSpPr>
        <p:spPr>
          <a:ln/>
        </p:spPr>
        <p:txBody>
          <a:bodyPr/>
          <a:lstStyle/>
          <a:p>
            <a:fld id="{39FF62A0-A139-47C3-8776-E30C6F27D571}" type="slidenum">
              <a:rPr lang="en-IN" altLang="en-US"/>
              <a:pPr/>
              <a:t>13</a:t>
            </a:fld>
            <a:endParaRPr lang="en-IN" altLang="en-US"/>
          </a:p>
        </p:txBody>
      </p:sp>
      <p:sp>
        <p:nvSpPr>
          <p:cNvPr id="79873" name="Text Box 1">
            <a:extLst>
              <a:ext uri="{FF2B5EF4-FFF2-40B4-BE49-F238E27FC236}">
                <a16:creationId xmlns:a16="http://schemas.microsoft.com/office/drawing/2014/main" id="{E76EC8B6-D08C-799A-E2D5-73B24B41AD29}"/>
              </a:ext>
            </a:extLst>
          </p:cNvPr>
          <p:cNvSpPr txBox="1">
            <a:spLocks noChangeArrowheads="1"/>
          </p:cNvSpPr>
          <p:nvPr/>
        </p:nvSpPr>
        <p:spPr bwMode="auto">
          <a:xfrm>
            <a:off x="4279900" y="10156825"/>
            <a:ext cx="3278188"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gn="r">
              <a:buClrTx/>
              <a:buFontTx/>
              <a:buNone/>
            </a:pPr>
            <a:fld id="{AD1161E7-0EB3-4083-BC9B-4FA56A700DD1}" type="slidenum">
              <a:rPr lang="en-IN" altLang="en-US" sz="1400">
                <a:latin typeface="Times New Roman" panose="02020603050405020304" pitchFamily="18" charset="0"/>
              </a:rPr>
              <a:pPr algn="r">
                <a:buClrTx/>
                <a:buFontTx/>
                <a:buNone/>
              </a:pPr>
              <a:t>13</a:t>
            </a:fld>
            <a:endParaRPr lang="en-IN" altLang="en-US" sz="1400">
              <a:latin typeface="Times New Roman" panose="02020603050405020304" pitchFamily="18" charset="0"/>
            </a:endParaRPr>
          </a:p>
        </p:txBody>
      </p:sp>
      <p:sp>
        <p:nvSpPr>
          <p:cNvPr id="79874" name="Rectangle 2">
            <a:extLst>
              <a:ext uri="{FF2B5EF4-FFF2-40B4-BE49-F238E27FC236}">
                <a16:creationId xmlns:a16="http://schemas.microsoft.com/office/drawing/2014/main" id="{1C068DCE-75B3-FC76-6C1F-17E64FAD7A0A}"/>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5" name="Rectangle 3">
            <a:extLst>
              <a:ext uri="{FF2B5EF4-FFF2-40B4-BE49-F238E27FC236}">
                <a16:creationId xmlns:a16="http://schemas.microsoft.com/office/drawing/2014/main" id="{B4E9F966-B2E3-1BBC-F394-49C43CF401BE}"/>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0E3F071-8FD1-6F06-BA09-023E8ACF2CFD}"/>
              </a:ext>
            </a:extLst>
          </p:cNvPr>
          <p:cNvSpPr>
            <a:spLocks noGrp="1" noChangeArrowheads="1"/>
          </p:cNvSpPr>
          <p:nvPr>
            <p:ph type="sldNum"/>
          </p:nvPr>
        </p:nvSpPr>
        <p:spPr>
          <a:ln/>
        </p:spPr>
        <p:txBody>
          <a:bodyPr/>
          <a:lstStyle/>
          <a:p>
            <a:fld id="{9821C968-A44C-4D56-BA90-791E9F9FE77D}" type="slidenum">
              <a:rPr lang="en-IN" altLang="en-US"/>
              <a:pPr/>
              <a:t>14</a:t>
            </a:fld>
            <a:endParaRPr lang="en-IN" altLang="en-US"/>
          </a:p>
        </p:txBody>
      </p:sp>
      <p:sp>
        <p:nvSpPr>
          <p:cNvPr id="80897" name="Text Box 1">
            <a:extLst>
              <a:ext uri="{FF2B5EF4-FFF2-40B4-BE49-F238E27FC236}">
                <a16:creationId xmlns:a16="http://schemas.microsoft.com/office/drawing/2014/main" id="{62345411-AE63-B068-1FAB-7B33B59E56E9}"/>
              </a:ext>
            </a:extLst>
          </p:cNvPr>
          <p:cNvSpPr txBox="1">
            <a:spLocks noChangeArrowheads="1"/>
          </p:cNvSpPr>
          <p:nvPr/>
        </p:nvSpPr>
        <p:spPr bwMode="auto">
          <a:xfrm>
            <a:off x="4279900" y="10156825"/>
            <a:ext cx="3278188"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gn="r">
              <a:buClrTx/>
              <a:buFontTx/>
              <a:buNone/>
            </a:pPr>
            <a:fld id="{E266E189-5758-47AD-8564-541ABACF00AD}" type="slidenum">
              <a:rPr lang="en-IN" altLang="en-US" sz="1400">
                <a:latin typeface="Times New Roman" panose="02020603050405020304" pitchFamily="18" charset="0"/>
              </a:rPr>
              <a:pPr algn="r">
                <a:buClrTx/>
                <a:buFontTx/>
                <a:buNone/>
              </a:pPr>
              <a:t>14</a:t>
            </a:fld>
            <a:endParaRPr lang="en-IN" altLang="en-US" sz="1400">
              <a:latin typeface="Times New Roman" panose="02020603050405020304" pitchFamily="18" charset="0"/>
            </a:endParaRPr>
          </a:p>
        </p:txBody>
      </p:sp>
      <p:sp>
        <p:nvSpPr>
          <p:cNvPr id="80898" name="Rectangle 2">
            <a:extLst>
              <a:ext uri="{FF2B5EF4-FFF2-40B4-BE49-F238E27FC236}">
                <a16:creationId xmlns:a16="http://schemas.microsoft.com/office/drawing/2014/main" id="{2FCF3736-A9A3-2C8E-FC76-71D5FD3AFCEF}"/>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9" name="Rectangle 3">
            <a:extLst>
              <a:ext uri="{FF2B5EF4-FFF2-40B4-BE49-F238E27FC236}">
                <a16:creationId xmlns:a16="http://schemas.microsoft.com/office/drawing/2014/main" id="{33D3B727-FDDE-178A-0163-565A7A826705}"/>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99283D89-35DC-9C4A-9533-68ECBEF8552F}"/>
              </a:ext>
            </a:extLst>
          </p:cNvPr>
          <p:cNvSpPr>
            <a:spLocks noGrp="1" noChangeArrowheads="1"/>
          </p:cNvSpPr>
          <p:nvPr>
            <p:ph type="sldNum"/>
          </p:nvPr>
        </p:nvSpPr>
        <p:spPr>
          <a:ln/>
        </p:spPr>
        <p:txBody>
          <a:bodyPr/>
          <a:lstStyle/>
          <a:p>
            <a:fld id="{3F827361-C829-4BBF-8622-DCF1F8EA0662}" type="slidenum">
              <a:rPr lang="en-IN" altLang="en-US"/>
              <a:pPr/>
              <a:t>15</a:t>
            </a:fld>
            <a:endParaRPr lang="en-IN" altLang="en-US"/>
          </a:p>
        </p:txBody>
      </p:sp>
      <p:sp>
        <p:nvSpPr>
          <p:cNvPr id="81921" name="Text Box 1">
            <a:extLst>
              <a:ext uri="{FF2B5EF4-FFF2-40B4-BE49-F238E27FC236}">
                <a16:creationId xmlns:a16="http://schemas.microsoft.com/office/drawing/2014/main" id="{29E979FE-D704-93C0-03E1-7650C7233E5E}"/>
              </a:ext>
            </a:extLst>
          </p:cNvPr>
          <p:cNvSpPr txBox="1">
            <a:spLocks noChangeArrowheads="1"/>
          </p:cNvSpPr>
          <p:nvPr/>
        </p:nvSpPr>
        <p:spPr bwMode="auto">
          <a:xfrm>
            <a:off x="4279900" y="10156825"/>
            <a:ext cx="3278188"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gn="r">
              <a:buClrTx/>
              <a:buFontTx/>
              <a:buNone/>
            </a:pPr>
            <a:fld id="{9F54E356-75BD-45A1-B89F-10AC606FD7CD}" type="slidenum">
              <a:rPr lang="en-IN" altLang="en-US" sz="1400">
                <a:latin typeface="Times New Roman" panose="02020603050405020304" pitchFamily="18" charset="0"/>
              </a:rPr>
              <a:pPr algn="r">
                <a:buClrTx/>
                <a:buFontTx/>
                <a:buNone/>
              </a:pPr>
              <a:t>15</a:t>
            </a:fld>
            <a:endParaRPr lang="en-IN" altLang="en-US" sz="1400">
              <a:latin typeface="Times New Roman" panose="02020603050405020304" pitchFamily="18" charset="0"/>
            </a:endParaRPr>
          </a:p>
        </p:txBody>
      </p:sp>
      <p:sp>
        <p:nvSpPr>
          <p:cNvPr id="81922" name="Rectangle 2">
            <a:extLst>
              <a:ext uri="{FF2B5EF4-FFF2-40B4-BE49-F238E27FC236}">
                <a16:creationId xmlns:a16="http://schemas.microsoft.com/office/drawing/2014/main" id="{DCF78B41-C954-9A97-DFBB-23D78FD1A3BF}"/>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3" name="Rectangle 3">
            <a:extLst>
              <a:ext uri="{FF2B5EF4-FFF2-40B4-BE49-F238E27FC236}">
                <a16:creationId xmlns:a16="http://schemas.microsoft.com/office/drawing/2014/main" id="{7357DB25-4A02-6B18-9AE0-75635FA528E9}"/>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09F70BC3-7CDB-BE5A-F512-0A3DACB8FEF0}"/>
              </a:ext>
            </a:extLst>
          </p:cNvPr>
          <p:cNvSpPr>
            <a:spLocks noGrp="1" noChangeArrowheads="1"/>
          </p:cNvSpPr>
          <p:nvPr>
            <p:ph type="sldNum"/>
          </p:nvPr>
        </p:nvSpPr>
        <p:spPr>
          <a:ln/>
        </p:spPr>
        <p:txBody>
          <a:bodyPr/>
          <a:lstStyle/>
          <a:p>
            <a:fld id="{FEDF03B9-A89C-4997-999F-4DD6E082EEE6}" type="slidenum">
              <a:rPr lang="en-IN" altLang="en-US"/>
              <a:pPr/>
              <a:t>28</a:t>
            </a:fld>
            <a:endParaRPr lang="en-IN" altLang="en-US"/>
          </a:p>
        </p:txBody>
      </p:sp>
      <p:sp>
        <p:nvSpPr>
          <p:cNvPr id="103425" name="Rectangle 1">
            <a:extLst>
              <a:ext uri="{FF2B5EF4-FFF2-40B4-BE49-F238E27FC236}">
                <a16:creationId xmlns:a16="http://schemas.microsoft.com/office/drawing/2014/main" id="{2B03564F-1481-E647-24D1-D41C5C726F8E}"/>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Rectangle 2">
            <a:extLst>
              <a:ext uri="{FF2B5EF4-FFF2-40B4-BE49-F238E27FC236}">
                <a16:creationId xmlns:a16="http://schemas.microsoft.com/office/drawing/2014/main" id="{C60C0F11-CBDE-A1A4-D3BC-C7F0A2464F3C}"/>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859E9CEA-8558-6BC0-95F9-F3A12DD09DD1}"/>
              </a:ext>
            </a:extLst>
          </p:cNvPr>
          <p:cNvSpPr>
            <a:spLocks noGrp="1" noChangeArrowheads="1"/>
          </p:cNvSpPr>
          <p:nvPr>
            <p:ph type="sldNum"/>
          </p:nvPr>
        </p:nvSpPr>
        <p:spPr>
          <a:ln/>
        </p:spPr>
        <p:txBody>
          <a:bodyPr/>
          <a:lstStyle/>
          <a:p>
            <a:fld id="{D0B866B3-000A-4EBE-9131-628713E98153}" type="slidenum">
              <a:rPr lang="en-IN" altLang="en-US"/>
              <a:pPr/>
              <a:t>29</a:t>
            </a:fld>
            <a:endParaRPr lang="en-IN" altLang="en-US"/>
          </a:p>
        </p:txBody>
      </p:sp>
      <p:sp>
        <p:nvSpPr>
          <p:cNvPr id="104449" name="Rectangle 1">
            <a:extLst>
              <a:ext uri="{FF2B5EF4-FFF2-40B4-BE49-F238E27FC236}">
                <a16:creationId xmlns:a16="http://schemas.microsoft.com/office/drawing/2014/main" id="{6380849A-1915-73D7-C2F8-7F4A6AA41396}"/>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Rectangle 2">
            <a:extLst>
              <a:ext uri="{FF2B5EF4-FFF2-40B4-BE49-F238E27FC236}">
                <a16:creationId xmlns:a16="http://schemas.microsoft.com/office/drawing/2014/main" id="{92E0F257-3F43-814C-2C11-552406C6CE31}"/>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89E878AD-6AC2-2477-EB9C-C6A866928137}"/>
              </a:ext>
            </a:extLst>
          </p:cNvPr>
          <p:cNvSpPr>
            <a:spLocks noGrp="1" noChangeArrowheads="1"/>
          </p:cNvSpPr>
          <p:nvPr>
            <p:ph type="sldNum"/>
          </p:nvPr>
        </p:nvSpPr>
        <p:spPr>
          <a:ln/>
        </p:spPr>
        <p:txBody>
          <a:bodyPr/>
          <a:lstStyle/>
          <a:p>
            <a:fld id="{A80DCA38-DA0E-4511-BD12-0961DA866505}" type="slidenum">
              <a:rPr lang="en-IN" altLang="en-US"/>
              <a:pPr/>
              <a:t>34</a:t>
            </a:fld>
            <a:endParaRPr lang="en-IN" altLang="en-US"/>
          </a:p>
        </p:txBody>
      </p:sp>
      <p:sp>
        <p:nvSpPr>
          <p:cNvPr id="92161" name="Rectangle 1">
            <a:extLst>
              <a:ext uri="{FF2B5EF4-FFF2-40B4-BE49-F238E27FC236}">
                <a16:creationId xmlns:a16="http://schemas.microsoft.com/office/drawing/2014/main" id="{C392AF85-0137-85A5-77FB-46838F492A69}"/>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a:extLst>
              <a:ext uri="{FF2B5EF4-FFF2-40B4-BE49-F238E27FC236}">
                <a16:creationId xmlns:a16="http://schemas.microsoft.com/office/drawing/2014/main" id="{8F5A57F1-5A7D-9FEE-54AF-88BE10DAB783}"/>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16D0AC0D-6804-2CD5-EC9F-C4F702F2168E}"/>
              </a:ext>
            </a:extLst>
          </p:cNvPr>
          <p:cNvSpPr>
            <a:spLocks noGrp="1" noChangeArrowheads="1"/>
          </p:cNvSpPr>
          <p:nvPr>
            <p:ph type="sldNum"/>
          </p:nvPr>
        </p:nvSpPr>
        <p:spPr>
          <a:ln/>
        </p:spPr>
        <p:txBody>
          <a:bodyPr/>
          <a:lstStyle/>
          <a:p>
            <a:fld id="{BBD72091-8236-41A0-A6D8-27DE4DB56A11}" type="slidenum">
              <a:rPr lang="en-IN" altLang="en-US"/>
              <a:pPr/>
              <a:t>35</a:t>
            </a:fld>
            <a:endParaRPr lang="en-IN" altLang="en-US"/>
          </a:p>
        </p:txBody>
      </p:sp>
      <p:sp>
        <p:nvSpPr>
          <p:cNvPr id="93185" name="Rectangle 1">
            <a:extLst>
              <a:ext uri="{FF2B5EF4-FFF2-40B4-BE49-F238E27FC236}">
                <a16:creationId xmlns:a16="http://schemas.microsoft.com/office/drawing/2014/main" id="{14D26325-E1A1-D912-77A1-473EE8FDAE7C}"/>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a:extLst>
              <a:ext uri="{FF2B5EF4-FFF2-40B4-BE49-F238E27FC236}">
                <a16:creationId xmlns:a16="http://schemas.microsoft.com/office/drawing/2014/main" id="{EA38DD2D-2F78-9F62-2B71-A4F80E9A9F4B}"/>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912E867-4EA9-85D0-114D-5C502A1A8394}"/>
              </a:ext>
            </a:extLst>
          </p:cNvPr>
          <p:cNvSpPr>
            <a:spLocks noGrp="1" noChangeArrowheads="1"/>
          </p:cNvSpPr>
          <p:nvPr>
            <p:ph type="sldNum"/>
          </p:nvPr>
        </p:nvSpPr>
        <p:spPr>
          <a:ln/>
        </p:spPr>
        <p:txBody>
          <a:bodyPr/>
          <a:lstStyle/>
          <a:p>
            <a:fld id="{8953D6FD-B065-4C0A-A727-3BD4DEDBDAB1}" type="slidenum">
              <a:rPr lang="en-IN" altLang="en-US"/>
              <a:pPr/>
              <a:t>38</a:t>
            </a:fld>
            <a:endParaRPr lang="en-IN" altLang="en-US"/>
          </a:p>
        </p:txBody>
      </p:sp>
      <p:sp>
        <p:nvSpPr>
          <p:cNvPr id="107521" name="Rectangle 1">
            <a:extLst>
              <a:ext uri="{FF2B5EF4-FFF2-40B4-BE49-F238E27FC236}">
                <a16:creationId xmlns:a16="http://schemas.microsoft.com/office/drawing/2014/main" id="{15074C4D-EFD3-4141-87B0-ED26981DE158}"/>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a:extLst>
              <a:ext uri="{FF2B5EF4-FFF2-40B4-BE49-F238E27FC236}">
                <a16:creationId xmlns:a16="http://schemas.microsoft.com/office/drawing/2014/main" id="{143722AD-C889-B297-91D7-734AFB4F79CD}"/>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036882DD-DF4B-5253-F1E7-B529B24A67D2}"/>
              </a:ext>
            </a:extLst>
          </p:cNvPr>
          <p:cNvSpPr>
            <a:spLocks noGrp="1" noChangeArrowheads="1"/>
          </p:cNvSpPr>
          <p:nvPr>
            <p:ph type="sldNum"/>
          </p:nvPr>
        </p:nvSpPr>
        <p:spPr>
          <a:ln/>
        </p:spPr>
        <p:txBody>
          <a:bodyPr/>
          <a:lstStyle/>
          <a:p>
            <a:fld id="{CE6DF4E3-1F32-4935-AC2D-1174FA3F8B20}" type="slidenum">
              <a:rPr lang="en-IN" altLang="en-US"/>
              <a:pPr/>
              <a:t>39</a:t>
            </a:fld>
            <a:endParaRPr lang="en-IN" altLang="en-US"/>
          </a:p>
        </p:txBody>
      </p:sp>
      <p:sp>
        <p:nvSpPr>
          <p:cNvPr id="90113" name="Rectangle 1">
            <a:extLst>
              <a:ext uri="{FF2B5EF4-FFF2-40B4-BE49-F238E27FC236}">
                <a16:creationId xmlns:a16="http://schemas.microsoft.com/office/drawing/2014/main" id="{0AE3961E-BE3A-19A0-DAD5-C96C75F6733A}"/>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a:extLst>
              <a:ext uri="{FF2B5EF4-FFF2-40B4-BE49-F238E27FC236}">
                <a16:creationId xmlns:a16="http://schemas.microsoft.com/office/drawing/2014/main" id="{D25EC1F3-C63B-B53E-ED3F-8687CD82A213}"/>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E54BEE6A-6754-E3F6-0AAC-BCB1E184BA11}"/>
              </a:ext>
            </a:extLst>
          </p:cNvPr>
          <p:cNvSpPr>
            <a:spLocks noGrp="1" noChangeArrowheads="1"/>
          </p:cNvSpPr>
          <p:nvPr>
            <p:ph type="sldNum"/>
          </p:nvPr>
        </p:nvSpPr>
        <p:spPr>
          <a:ln/>
        </p:spPr>
        <p:txBody>
          <a:bodyPr/>
          <a:lstStyle/>
          <a:p>
            <a:fld id="{A251E794-1184-4C13-9A23-2A9503A60795}" type="slidenum">
              <a:rPr lang="en-IN" altLang="en-US"/>
              <a:pPr/>
              <a:t>4</a:t>
            </a:fld>
            <a:endParaRPr lang="en-IN" altLang="en-US"/>
          </a:p>
        </p:txBody>
      </p:sp>
      <p:sp>
        <p:nvSpPr>
          <p:cNvPr id="70657" name="Text Box 1">
            <a:extLst>
              <a:ext uri="{FF2B5EF4-FFF2-40B4-BE49-F238E27FC236}">
                <a16:creationId xmlns:a16="http://schemas.microsoft.com/office/drawing/2014/main" id="{D1E9E4B1-B2C5-D977-9CE6-2AAA59E7D5DC}"/>
              </a:ext>
            </a:extLst>
          </p:cNvPr>
          <p:cNvSpPr txBox="1">
            <a:spLocks noChangeArrowheads="1"/>
          </p:cNvSpPr>
          <p:nvPr/>
        </p:nvSpPr>
        <p:spPr bwMode="auto">
          <a:xfrm>
            <a:off x="4279900" y="10156825"/>
            <a:ext cx="3278188"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gn="r">
              <a:buClrTx/>
              <a:buFontTx/>
              <a:buNone/>
            </a:pPr>
            <a:fld id="{0BEF3C98-4AA7-4371-89B9-8100848C72B0}" type="slidenum">
              <a:rPr lang="en-IN" altLang="en-US" sz="1400">
                <a:latin typeface="Times New Roman" panose="02020603050405020304" pitchFamily="18" charset="0"/>
              </a:rPr>
              <a:pPr algn="r">
                <a:buClrTx/>
                <a:buFontTx/>
                <a:buNone/>
              </a:pPr>
              <a:t>4</a:t>
            </a:fld>
            <a:endParaRPr lang="en-IN" altLang="en-US" sz="1400">
              <a:latin typeface="Times New Roman" panose="02020603050405020304" pitchFamily="18" charset="0"/>
            </a:endParaRPr>
          </a:p>
        </p:txBody>
      </p:sp>
      <p:sp>
        <p:nvSpPr>
          <p:cNvPr id="70658" name="Rectangle 2">
            <a:extLst>
              <a:ext uri="{FF2B5EF4-FFF2-40B4-BE49-F238E27FC236}">
                <a16:creationId xmlns:a16="http://schemas.microsoft.com/office/drawing/2014/main" id="{84503B14-2CC3-D7AF-CB74-B4E8624FC8E3}"/>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9" name="Rectangle 3">
            <a:extLst>
              <a:ext uri="{FF2B5EF4-FFF2-40B4-BE49-F238E27FC236}">
                <a16:creationId xmlns:a16="http://schemas.microsoft.com/office/drawing/2014/main" id="{78ABDA6F-7BD0-4E79-327E-B3F582CE07B2}"/>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E322D27E-9CF2-28D4-BE9E-951ED7EC61F3}"/>
              </a:ext>
            </a:extLst>
          </p:cNvPr>
          <p:cNvSpPr>
            <a:spLocks noGrp="1" noChangeArrowheads="1"/>
          </p:cNvSpPr>
          <p:nvPr>
            <p:ph type="sldNum"/>
          </p:nvPr>
        </p:nvSpPr>
        <p:spPr>
          <a:ln/>
        </p:spPr>
        <p:txBody>
          <a:bodyPr/>
          <a:lstStyle/>
          <a:p>
            <a:fld id="{5684D659-7680-4713-A928-CA3D20F47EC6}" type="slidenum">
              <a:rPr lang="en-IN" altLang="en-US"/>
              <a:pPr/>
              <a:t>5</a:t>
            </a:fld>
            <a:endParaRPr lang="en-IN" altLang="en-US"/>
          </a:p>
        </p:txBody>
      </p:sp>
      <p:sp>
        <p:nvSpPr>
          <p:cNvPr id="69633" name="Text Box 1">
            <a:extLst>
              <a:ext uri="{FF2B5EF4-FFF2-40B4-BE49-F238E27FC236}">
                <a16:creationId xmlns:a16="http://schemas.microsoft.com/office/drawing/2014/main" id="{32373E6D-3C9C-582A-5F38-43A246A2041B}"/>
              </a:ext>
            </a:extLst>
          </p:cNvPr>
          <p:cNvSpPr txBox="1">
            <a:spLocks noChangeArrowheads="1"/>
          </p:cNvSpPr>
          <p:nvPr/>
        </p:nvSpPr>
        <p:spPr bwMode="auto">
          <a:xfrm>
            <a:off x="4279900" y="10156825"/>
            <a:ext cx="3278188"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gn="r">
              <a:buClrTx/>
              <a:buFontTx/>
              <a:buNone/>
            </a:pPr>
            <a:fld id="{D89A7E06-903E-4149-BEDB-2308E9457BD2}" type="slidenum">
              <a:rPr lang="en-IN" altLang="en-US" sz="1400">
                <a:latin typeface="Times New Roman" panose="02020603050405020304" pitchFamily="18" charset="0"/>
              </a:rPr>
              <a:pPr algn="r">
                <a:buClrTx/>
                <a:buFontTx/>
                <a:buNone/>
              </a:pPr>
              <a:t>5</a:t>
            </a:fld>
            <a:endParaRPr lang="en-IN" altLang="en-US" sz="1400">
              <a:latin typeface="Times New Roman" panose="02020603050405020304" pitchFamily="18" charset="0"/>
            </a:endParaRPr>
          </a:p>
        </p:txBody>
      </p:sp>
      <p:sp>
        <p:nvSpPr>
          <p:cNvPr id="69634" name="Rectangle 2">
            <a:extLst>
              <a:ext uri="{FF2B5EF4-FFF2-40B4-BE49-F238E27FC236}">
                <a16:creationId xmlns:a16="http://schemas.microsoft.com/office/drawing/2014/main" id="{3696A342-A200-03D4-E202-22F0AE86C32E}"/>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5" name="Rectangle 3">
            <a:extLst>
              <a:ext uri="{FF2B5EF4-FFF2-40B4-BE49-F238E27FC236}">
                <a16:creationId xmlns:a16="http://schemas.microsoft.com/office/drawing/2014/main" id="{C0BDA705-B648-25E8-110D-42E759B83AD2}"/>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a:extLst>
              <a:ext uri="{FF2B5EF4-FFF2-40B4-BE49-F238E27FC236}">
                <a16:creationId xmlns:a16="http://schemas.microsoft.com/office/drawing/2014/main" id="{B900EC46-67C8-486A-BAAC-EE7C74E9723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1pPr>
            <a:lvl2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2pPr>
            <a:lvl3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3pPr>
            <a:lvl4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4pPr>
            <a:lvl5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9pPr>
          </a:lstStyle>
          <a:p>
            <a:pPr eaLnBrk="1"/>
            <a:fld id="{959EE6FC-B604-45E1-AD8A-21493FDC3CC9}" type="slidenum">
              <a:rPr lang="en-IN" altLang="en-US">
                <a:solidFill>
                  <a:srgbClr val="000000"/>
                </a:solidFill>
                <a:latin typeface="Times New Roman" panose="02020603050405020304" pitchFamily="18" charset="0"/>
              </a:rPr>
              <a:pPr eaLnBrk="1"/>
              <a:t>6</a:t>
            </a:fld>
            <a:endParaRPr lang="en-IN" altLang="en-US">
              <a:solidFill>
                <a:srgbClr val="000000"/>
              </a:solidFill>
              <a:latin typeface="Times New Roman" panose="02020603050405020304" pitchFamily="18" charset="0"/>
            </a:endParaRPr>
          </a:p>
        </p:txBody>
      </p:sp>
      <p:sp>
        <p:nvSpPr>
          <p:cNvPr id="47107" name="Rectangle 1">
            <a:extLst>
              <a:ext uri="{FF2B5EF4-FFF2-40B4-BE49-F238E27FC236}">
                <a16:creationId xmlns:a16="http://schemas.microsoft.com/office/drawing/2014/main" id="{6C8A2C02-4A1F-4426-8E30-79A12429E241}"/>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47108" name="Rectangle 2">
            <a:extLst>
              <a:ext uri="{FF2B5EF4-FFF2-40B4-BE49-F238E27FC236}">
                <a16:creationId xmlns:a16="http://schemas.microsoft.com/office/drawing/2014/main" id="{1516971F-F1E2-4243-AE72-24FF3E0D2BAB}"/>
              </a:ext>
            </a:extLst>
          </p:cNvPr>
          <p:cNvSpPr txBox="1">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892A6F-27C3-4BAE-9D44-CAF7E7F38084}"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79FF5EE1-17B5-2E92-D890-9F6963A6498B}"/>
              </a:ext>
            </a:extLst>
          </p:cNvPr>
          <p:cNvSpPr>
            <a:spLocks noGrp="1" noChangeArrowheads="1"/>
          </p:cNvSpPr>
          <p:nvPr>
            <p:ph type="sldNum"/>
          </p:nvPr>
        </p:nvSpPr>
        <p:spPr>
          <a:ln/>
        </p:spPr>
        <p:txBody>
          <a:bodyPr/>
          <a:lstStyle/>
          <a:p>
            <a:fld id="{2C7EDF12-9851-4F13-9D16-F1114E0B0C28}" type="slidenum">
              <a:rPr lang="en-IN" altLang="en-US"/>
              <a:pPr/>
              <a:t>9</a:t>
            </a:fld>
            <a:endParaRPr lang="en-IN" altLang="en-US"/>
          </a:p>
        </p:txBody>
      </p:sp>
      <p:sp>
        <p:nvSpPr>
          <p:cNvPr id="75777" name="Text Box 1">
            <a:extLst>
              <a:ext uri="{FF2B5EF4-FFF2-40B4-BE49-F238E27FC236}">
                <a16:creationId xmlns:a16="http://schemas.microsoft.com/office/drawing/2014/main" id="{D4CF674D-3622-5C8C-48D4-EB846A44D412}"/>
              </a:ext>
            </a:extLst>
          </p:cNvPr>
          <p:cNvSpPr txBox="1">
            <a:spLocks noChangeArrowheads="1"/>
          </p:cNvSpPr>
          <p:nvPr/>
        </p:nvSpPr>
        <p:spPr bwMode="auto">
          <a:xfrm>
            <a:off x="4279900" y="10156825"/>
            <a:ext cx="3278188"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gn="r">
              <a:buClrTx/>
              <a:buFontTx/>
              <a:buNone/>
            </a:pPr>
            <a:fld id="{9EE795FB-4086-4E04-B3BD-433FD7D1774B}" type="slidenum">
              <a:rPr lang="en-IN" altLang="en-US" sz="1400">
                <a:latin typeface="Times New Roman" panose="02020603050405020304" pitchFamily="18" charset="0"/>
              </a:rPr>
              <a:pPr algn="r">
                <a:buClrTx/>
                <a:buFontTx/>
                <a:buNone/>
              </a:pPr>
              <a:t>9</a:t>
            </a:fld>
            <a:endParaRPr lang="en-IN" altLang="en-US" sz="1400">
              <a:latin typeface="Times New Roman" panose="02020603050405020304" pitchFamily="18" charset="0"/>
            </a:endParaRPr>
          </a:p>
        </p:txBody>
      </p:sp>
      <p:sp>
        <p:nvSpPr>
          <p:cNvPr id="75778" name="Rectangle 2">
            <a:extLst>
              <a:ext uri="{FF2B5EF4-FFF2-40B4-BE49-F238E27FC236}">
                <a16:creationId xmlns:a16="http://schemas.microsoft.com/office/drawing/2014/main" id="{7B920B6F-524F-84CB-A5C8-00FC8080E06E}"/>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9" name="Rectangle 3">
            <a:extLst>
              <a:ext uri="{FF2B5EF4-FFF2-40B4-BE49-F238E27FC236}">
                <a16:creationId xmlns:a16="http://schemas.microsoft.com/office/drawing/2014/main" id="{71C624D5-9CDB-CAFE-51B0-744F7B38212D}"/>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F74BB7AC-0A6E-FA06-CC89-9BEE386C2CA6}"/>
              </a:ext>
            </a:extLst>
          </p:cNvPr>
          <p:cNvSpPr>
            <a:spLocks noGrp="1" noChangeArrowheads="1"/>
          </p:cNvSpPr>
          <p:nvPr>
            <p:ph type="sldNum"/>
          </p:nvPr>
        </p:nvSpPr>
        <p:spPr>
          <a:ln/>
        </p:spPr>
        <p:txBody>
          <a:bodyPr/>
          <a:lstStyle/>
          <a:p>
            <a:fld id="{BCCCAD84-FB63-4DB0-965A-520DD0F71A29}" type="slidenum">
              <a:rPr lang="en-IN" altLang="en-US"/>
              <a:pPr/>
              <a:t>10</a:t>
            </a:fld>
            <a:endParaRPr lang="en-IN" altLang="en-US"/>
          </a:p>
        </p:txBody>
      </p:sp>
      <p:sp>
        <p:nvSpPr>
          <p:cNvPr id="76801" name="Text Box 1">
            <a:extLst>
              <a:ext uri="{FF2B5EF4-FFF2-40B4-BE49-F238E27FC236}">
                <a16:creationId xmlns:a16="http://schemas.microsoft.com/office/drawing/2014/main" id="{9BA46D95-EB5E-97AA-D8C1-A0111ABBD72A}"/>
              </a:ext>
            </a:extLst>
          </p:cNvPr>
          <p:cNvSpPr txBox="1">
            <a:spLocks noChangeArrowheads="1"/>
          </p:cNvSpPr>
          <p:nvPr/>
        </p:nvSpPr>
        <p:spPr bwMode="auto">
          <a:xfrm>
            <a:off x="4279900" y="10156825"/>
            <a:ext cx="3278188"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gn="r">
              <a:buClrTx/>
              <a:buFontTx/>
              <a:buNone/>
            </a:pPr>
            <a:fld id="{8D1F3F99-B754-4CA5-BB05-74320CFE0C28}" type="slidenum">
              <a:rPr lang="en-IN" altLang="en-US" sz="1400">
                <a:latin typeface="Times New Roman" panose="02020603050405020304" pitchFamily="18" charset="0"/>
              </a:rPr>
              <a:pPr algn="r">
                <a:buClrTx/>
                <a:buFontTx/>
                <a:buNone/>
              </a:pPr>
              <a:t>10</a:t>
            </a:fld>
            <a:endParaRPr lang="en-IN" altLang="en-US" sz="1400">
              <a:latin typeface="Times New Roman" panose="02020603050405020304" pitchFamily="18" charset="0"/>
            </a:endParaRPr>
          </a:p>
        </p:txBody>
      </p:sp>
      <p:sp>
        <p:nvSpPr>
          <p:cNvPr id="76802" name="Rectangle 2">
            <a:extLst>
              <a:ext uri="{FF2B5EF4-FFF2-40B4-BE49-F238E27FC236}">
                <a16:creationId xmlns:a16="http://schemas.microsoft.com/office/drawing/2014/main" id="{5F9F1EB6-2A65-AB62-88EF-F8AE17DF99A8}"/>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3" name="Rectangle 3">
            <a:extLst>
              <a:ext uri="{FF2B5EF4-FFF2-40B4-BE49-F238E27FC236}">
                <a16:creationId xmlns:a16="http://schemas.microsoft.com/office/drawing/2014/main" id="{DCD38E2E-E607-2CA6-AA54-FE6A28CCA658}"/>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2224395-80F8-31B1-109B-4334528451D5}"/>
              </a:ext>
            </a:extLst>
          </p:cNvPr>
          <p:cNvSpPr>
            <a:spLocks noGrp="1" noChangeArrowheads="1"/>
          </p:cNvSpPr>
          <p:nvPr>
            <p:ph type="sldNum"/>
          </p:nvPr>
        </p:nvSpPr>
        <p:spPr>
          <a:ln/>
        </p:spPr>
        <p:txBody>
          <a:bodyPr/>
          <a:lstStyle/>
          <a:p>
            <a:fld id="{C99E5D15-A1D3-466A-80D7-484E0BFD557C}" type="slidenum">
              <a:rPr lang="en-IN" altLang="en-US"/>
              <a:pPr/>
              <a:t>11</a:t>
            </a:fld>
            <a:endParaRPr lang="en-IN" altLang="en-US"/>
          </a:p>
        </p:txBody>
      </p:sp>
      <p:sp>
        <p:nvSpPr>
          <p:cNvPr id="78849" name="Text Box 1">
            <a:extLst>
              <a:ext uri="{FF2B5EF4-FFF2-40B4-BE49-F238E27FC236}">
                <a16:creationId xmlns:a16="http://schemas.microsoft.com/office/drawing/2014/main" id="{C51B26EC-4367-B48A-9E43-B9C15A813B93}"/>
              </a:ext>
            </a:extLst>
          </p:cNvPr>
          <p:cNvSpPr txBox="1">
            <a:spLocks noChangeArrowheads="1"/>
          </p:cNvSpPr>
          <p:nvPr/>
        </p:nvSpPr>
        <p:spPr bwMode="auto">
          <a:xfrm>
            <a:off x="4279900" y="10156825"/>
            <a:ext cx="3278188"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gn="r">
              <a:buClrTx/>
              <a:buFontTx/>
              <a:buNone/>
            </a:pPr>
            <a:fld id="{F714CAB5-D847-4B1C-B875-7CCE56D25D24}" type="slidenum">
              <a:rPr lang="en-IN" altLang="en-US" sz="1400">
                <a:latin typeface="Times New Roman" panose="02020603050405020304" pitchFamily="18" charset="0"/>
              </a:rPr>
              <a:pPr algn="r">
                <a:buClrTx/>
                <a:buFontTx/>
                <a:buNone/>
              </a:pPr>
              <a:t>11</a:t>
            </a:fld>
            <a:endParaRPr lang="en-IN" altLang="en-US" sz="1400">
              <a:latin typeface="Times New Roman" panose="02020603050405020304" pitchFamily="18" charset="0"/>
            </a:endParaRPr>
          </a:p>
        </p:txBody>
      </p:sp>
      <p:sp>
        <p:nvSpPr>
          <p:cNvPr id="78850" name="Rectangle 2">
            <a:extLst>
              <a:ext uri="{FF2B5EF4-FFF2-40B4-BE49-F238E27FC236}">
                <a16:creationId xmlns:a16="http://schemas.microsoft.com/office/drawing/2014/main" id="{AD2A6B2A-051B-7BE2-0996-AEE4DC6B5AD4}"/>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1" name="Rectangle 3">
            <a:extLst>
              <a:ext uri="{FF2B5EF4-FFF2-40B4-BE49-F238E27FC236}">
                <a16:creationId xmlns:a16="http://schemas.microsoft.com/office/drawing/2014/main" id="{0346D4E5-6022-242B-890B-9131B9A53367}"/>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9AB06DB6-DFE7-6CD7-7230-A9521FD0C1CD}"/>
              </a:ext>
            </a:extLst>
          </p:cNvPr>
          <p:cNvSpPr>
            <a:spLocks noGrp="1" noChangeArrowheads="1"/>
          </p:cNvSpPr>
          <p:nvPr>
            <p:ph type="sldNum"/>
          </p:nvPr>
        </p:nvSpPr>
        <p:spPr>
          <a:ln/>
        </p:spPr>
        <p:txBody>
          <a:bodyPr/>
          <a:lstStyle/>
          <a:p>
            <a:fld id="{53C24400-B244-4AAE-84DA-4C065571F1C0}" type="slidenum">
              <a:rPr lang="en-IN" altLang="en-US"/>
              <a:pPr/>
              <a:t>12</a:t>
            </a:fld>
            <a:endParaRPr lang="en-IN" altLang="en-US"/>
          </a:p>
        </p:txBody>
      </p:sp>
      <p:sp>
        <p:nvSpPr>
          <p:cNvPr id="77825" name="Text Box 1">
            <a:extLst>
              <a:ext uri="{FF2B5EF4-FFF2-40B4-BE49-F238E27FC236}">
                <a16:creationId xmlns:a16="http://schemas.microsoft.com/office/drawing/2014/main" id="{0AD1C13A-20AD-4635-33BF-641B8E945B46}"/>
              </a:ext>
            </a:extLst>
          </p:cNvPr>
          <p:cNvSpPr txBox="1">
            <a:spLocks noChangeArrowheads="1"/>
          </p:cNvSpPr>
          <p:nvPr/>
        </p:nvSpPr>
        <p:spPr bwMode="auto">
          <a:xfrm>
            <a:off x="4279900" y="10156825"/>
            <a:ext cx="3278188"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gn="r">
              <a:buClrTx/>
              <a:buFontTx/>
              <a:buNone/>
            </a:pPr>
            <a:fld id="{1C29932D-F0CD-4394-9EEA-8F98E3F564B5}" type="slidenum">
              <a:rPr lang="en-IN" altLang="en-US" sz="1400">
                <a:latin typeface="Times New Roman" panose="02020603050405020304" pitchFamily="18" charset="0"/>
              </a:rPr>
              <a:pPr algn="r">
                <a:buClrTx/>
                <a:buFontTx/>
                <a:buNone/>
              </a:pPr>
              <a:t>12</a:t>
            </a:fld>
            <a:endParaRPr lang="en-IN" altLang="en-US" sz="1400">
              <a:latin typeface="Times New Roman" panose="02020603050405020304" pitchFamily="18" charset="0"/>
            </a:endParaRPr>
          </a:p>
        </p:txBody>
      </p:sp>
      <p:sp>
        <p:nvSpPr>
          <p:cNvPr id="77826" name="Rectangle 2">
            <a:extLst>
              <a:ext uri="{FF2B5EF4-FFF2-40B4-BE49-F238E27FC236}">
                <a16:creationId xmlns:a16="http://schemas.microsoft.com/office/drawing/2014/main" id="{2CC7197A-AE3B-8CF9-F7D0-581181D7ADA7}"/>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7" name="Rectangle 3">
            <a:extLst>
              <a:ext uri="{FF2B5EF4-FFF2-40B4-BE49-F238E27FC236}">
                <a16:creationId xmlns:a16="http://schemas.microsoft.com/office/drawing/2014/main" id="{4DE828F1-B161-BC5F-86D6-BECE18B591B6}"/>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DD27D6CE-E078-4AF0-870D-8DBC5DAB5580}" type="datetimeFigureOut">
              <a:rPr lang="en-IN" smtClean="0"/>
              <a:t>24-09-2022</a:t>
            </a:fld>
            <a:endParaRPr lang="en-IN"/>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IN"/>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F9436C10-85B0-47B8-832B-C70905341085}" type="slidenum">
              <a:rPr lang="en-IN" smtClean="0"/>
              <a:t>‹#›</a:t>
            </a:fld>
            <a:endParaRPr lang="en-IN"/>
          </a:p>
        </p:txBody>
      </p:sp>
    </p:spTree>
    <p:extLst>
      <p:ext uri="{BB962C8B-B14F-4D97-AF65-F5344CB8AC3E}">
        <p14:creationId xmlns:p14="http://schemas.microsoft.com/office/powerpoint/2010/main" val="646612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27D6CE-E078-4AF0-870D-8DBC5DAB5580}" type="datetimeFigureOut">
              <a:rPr lang="en-IN" smtClean="0"/>
              <a:t>24-09-2022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9436C10-85B0-47B8-832B-C70905341085}" type="slidenum">
              <a:rPr lang="en-IN" smtClean="0"/>
              <a:t>‹#›</a:t>
            </a:fld>
            <a:endParaRPr lang="en-IN"/>
          </a:p>
        </p:txBody>
      </p:sp>
    </p:spTree>
    <p:extLst>
      <p:ext uri="{BB962C8B-B14F-4D97-AF65-F5344CB8AC3E}">
        <p14:creationId xmlns:p14="http://schemas.microsoft.com/office/powerpoint/2010/main" val="4219537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DD27D6CE-E078-4AF0-870D-8DBC5DAB5580}" type="datetimeFigureOut">
              <a:rPr lang="en-IN" smtClean="0"/>
              <a:t>24-09-2022</a:t>
            </a:fld>
            <a:endParaRPr lang="en-IN"/>
          </a:p>
        </p:txBody>
      </p:sp>
      <p:sp>
        <p:nvSpPr>
          <p:cNvPr id="5" name="Footer Placeholder 4"/>
          <p:cNvSpPr>
            <a:spLocks noGrp="1"/>
          </p:cNvSpPr>
          <p:nvPr>
            <p:ph type="ftr" sz="quarter" idx="11"/>
          </p:nvPr>
        </p:nvSpPr>
        <p:spPr>
          <a:xfrm>
            <a:off x="774923" y="5951811"/>
            <a:ext cx="7896279" cy="365125"/>
          </a:xfrm>
        </p:spPr>
        <p:txBody>
          <a:bodyPr/>
          <a:lstStyle/>
          <a:p>
            <a:endParaRPr lang="en-IN"/>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F9436C10-85B0-47B8-832B-C70905341085}" type="slidenum">
              <a:rPr lang="en-IN" smtClean="0"/>
              <a:t>‹#›</a:t>
            </a:fld>
            <a:endParaRPr lang="en-IN"/>
          </a:p>
        </p:txBody>
      </p:sp>
    </p:spTree>
    <p:extLst>
      <p:ext uri="{BB962C8B-B14F-4D97-AF65-F5344CB8AC3E}">
        <p14:creationId xmlns:p14="http://schemas.microsoft.com/office/powerpoint/2010/main" val="1658724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27D6CE-E078-4AF0-870D-8DBC5DAB5580}" type="datetimeFigureOut">
              <a:rPr lang="en-IN" smtClean="0"/>
              <a:t>24-09-2022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10558300" y="5956137"/>
            <a:ext cx="1052508" cy="365125"/>
          </a:xfrm>
        </p:spPr>
        <p:txBody>
          <a:bodyPr/>
          <a:lstStyle/>
          <a:p>
            <a:fld id="{F9436C10-85B0-47B8-832B-C70905341085}" type="slidenum">
              <a:rPr lang="en-IN" smtClean="0"/>
              <a:t>‹#›</a:t>
            </a:fld>
            <a:endParaRPr lang="en-IN"/>
          </a:p>
        </p:txBody>
      </p:sp>
    </p:spTree>
    <p:extLst>
      <p:ext uri="{BB962C8B-B14F-4D97-AF65-F5344CB8AC3E}">
        <p14:creationId xmlns:p14="http://schemas.microsoft.com/office/powerpoint/2010/main" val="4148453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DD27D6CE-E078-4AF0-870D-8DBC5DAB5580}" type="datetimeFigureOut">
              <a:rPr lang="en-IN" smtClean="0"/>
              <a:t>24-09-2022</a:t>
            </a:fld>
            <a:endParaRPr lang="en-IN"/>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IN"/>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F9436C10-85B0-47B8-832B-C70905341085}" type="slidenum">
              <a:rPr lang="en-IN" smtClean="0"/>
              <a:t>‹#›</a:t>
            </a:fld>
            <a:endParaRPr lang="en-IN"/>
          </a:p>
        </p:txBody>
      </p:sp>
    </p:spTree>
    <p:extLst>
      <p:ext uri="{BB962C8B-B14F-4D97-AF65-F5344CB8AC3E}">
        <p14:creationId xmlns:p14="http://schemas.microsoft.com/office/powerpoint/2010/main" val="3950539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27D6CE-E078-4AF0-870D-8DBC5DAB5580}" type="datetimeFigureOut">
              <a:rPr lang="en-IN" smtClean="0"/>
              <a:t>24-09-2022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9436C10-85B0-47B8-832B-C70905341085}" type="slidenum">
              <a:rPr lang="en-IN" smtClean="0"/>
              <a:t>‹#›</a:t>
            </a:fld>
            <a:endParaRPr lang="en-IN"/>
          </a:p>
        </p:txBody>
      </p:sp>
    </p:spTree>
    <p:extLst>
      <p:ext uri="{BB962C8B-B14F-4D97-AF65-F5344CB8AC3E}">
        <p14:creationId xmlns:p14="http://schemas.microsoft.com/office/powerpoint/2010/main" val="2043527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27D6CE-E078-4AF0-870D-8DBC5DAB5580}" type="datetimeFigureOut">
              <a:rPr lang="en-IN" smtClean="0"/>
              <a:t>24-09-2022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9436C10-85B0-47B8-832B-C70905341085}" type="slidenum">
              <a:rPr lang="en-IN" smtClean="0"/>
              <a:t>‹#›</a:t>
            </a:fld>
            <a:endParaRPr lang="en-IN"/>
          </a:p>
        </p:txBody>
      </p:sp>
    </p:spTree>
    <p:extLst>
      <p:ext uri="{BB962C8B-B14F-4D97-AF65-F5344CB8AC3E}">
        <p14:creationId xmlns:p14="http://schemas.microsoft.com/office/powerpoint/2010/main" val="2147634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27D6CE-E078-4AF0-870D-8DBC5DAB5580}" type="datetimeFigureOut">
              <a:rPr lang="en-IN" smtClean="0"/>
              <a:t>24-09-2022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9436C10-85B0-47B8-832B-C70905341085}" type="slidenum">
              <a:rPr lang="en-IN" smtClean="0"/>
              <a:t>‹#›</a:t>
            </a:fld>
            <a:endParaRPr lang="en-IN"/>
          </a:p>
        </p:txBody>
      </p:sp>
    </p:spTree>
    <p:extLst>
      <p:ext uri="{BB962C8B-B14F-4D97-AF65-F5344CB8AC3E}">
        <p14:creationId xmlns:p14="http://schemas.microsoft.com/office/powerpoint/2010/main" val="4187829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27D6CE-E078-4AF0-870D-8DBC5DAB5580}" type="datetimeFigureOut">
              <a:rPr lang="en-IN" smtClean="0"/>
              <a:t>24-09-2022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9436C10-85B0-47B8-832B-C70905341085}" type="slidenum">
              <a:rPr lang="en-IN" smtClean="0"/>
              <a:t>‹#›</a:t>
            </a:fld>
            <a:endParaRPr lang="en-IN"/>
          </a:p>
        </p:txBody>
      </p:sp>
    </p:spTree>
    <p:extLst>
      <p:ext uri="{BB962C8B-B14F-4D97-AF65-F5344CB8AC3E}">
        <p14:creationId xmlns:p14="http://schemas.microsoft.com/office/powerpoint/2010/main" val="3097108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DD27D6CE-E078-4AF0-870D-8DBC5DAB5580}" type="datetimeFigureOut">
              <a:rPr lang="en-IN" smtClean="0"/>
              <a:t>24-09-2022</a:t>
            </a:fld>
            <a:endParaRPr lang="en-IN"/>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IN"/>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F9436C10-85B0-47B8-832B-C70905341085}" type="slidenum">
              <a:rPr lang="en-IN" smtClean="0"/>
              <a:t>‹#›</a:t>
            </a:fld>
            <a:endParaRPr lang="en-IN"/>
          </a:p>
        </p:txBody>
      </p:sp>
    </p:spTree>
    <p:extLst>
      <p:ext uri="{BB962C8B-B14F-4D97-AF65-F5344CB8AC3E}">
        <p14:creationId xmlns:p14="http://schemas.microsoft.com/office/powerpoint/2010/main" val="167796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27D6CE-E078-4AF0-870D-8DBC5DAB5580}" type="datetimeFigureOut">
              <a:rPr lang="en-IN" smtClean="0"/>
              <a:t>24-09-2022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9436C10-85B0-47B8-832B-C70905341085}" type="slidenum">
              <a:rPr lang="en-IN" smtClean="0"/>
              <a:t>‹#›</a:t>
            </a:fld>
            <a:endParaRPr lang="en-IN"/>
          </a:p>
        </p:txBody>
      </p:sp>
    </p:spTree>
    <p:extLst>
      <p:ext uri="{BB962C8B-B14F-4D97-AF65-F5344CB8AC3E}">
        <p14:creationId xmlns:p14="http://schemas.microsoft.com/office/powerpoint/2010/main" val="272617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DD27D6CE-E078-4AF0-870D-8DBC5DAB5580}" type="datetimeFigureOut">
              <a:rPr lang="en-IN" smtClean="0"/>
              <a:t>24-09-2022</a:t>
            </a:fld>
            <a:endParaRPr lang="en-IN"/>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IN"/>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F9436C10-85B0-47B8-832B-C70905341085}" type="slidenum">
              <a:rPr lang="en-IN" smtClean="0"/>
              <a:t>‹#›</a:t>
            </a:fld>
            <a:endParaRPr lang="en-IN"/>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81247728"/>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17" Type="http://schemas.openxmlformats.org/officeDocument/2006/relationships/customXml" Target="../ink/ink61.xml"/><Relationship Id="rId21" Type="http://schemas.openxmlformats.org/officeDocument/2006/relationships/image" Target="../media/image32.png"/><Relationship Id="rId42" Type="http://schemas.openxmlformats.org/officeDocument/2006/relationships/customXml" Target="../ink/ink23.xml"/><Relationship Id="rId63" Type="http://schemas.openxmlformats.org/officeDocument/2006/relationships/image" Target="../media/image53.png"/><Relationship Id="rId84" Type="http://schemas.openxmlformats.org/officeDocument/2006/relationships/image" Target="../media/image63.png"/><Relationship Id="rId138" Type="http://schemas.openxmlformats.org/officeDocument/2006/relationships/image" Target="../media/image90.png"/><Relationship Id="rId107" Type="http://schemas.openxmlformats.org/officeDocument/2006/relationships/customXml" Target="../ink/ink56.xml"/><Relationship Id="rId11" Type="http://schemas.openxmlformats.org/officeDocument/2006/relationships/image" Target="../media/image27.png"/><Relationship Id="rId32" Type="http://schemas.openxmlformats.org/officeDocument/2006/relationships/customXml" Target="../ink/ink18.xml"/><Relationship Id="rId53" Type="http://schemas.openxmlformats.org/officeDocument/2006/relationships/image" Target="../media/image48.png"/><Relationship Id="rId74" Type="http://schemas.openxmlformats.org/officeDocument/2006/relationships/customXml" Target="../ink/ink39.xml"/><Relationship Id="rId128" Type="http://schemas.openxmlformats.org/officeDocument/2006/relationships/image" Target="../media/image85.png"/><Relationship Id="rId5" Type="http://schemas.openxmlformats.org/officeDocument/2006/relationships/image" Target="../media/image24.png"/><Relationship Id="rId90" Type="http://schemas.openxmlformats.org/officeDocument/2006/relationships/image" Target="../media/image66.png"/><Relationship Id="rId95" Type="http://schemas.openxmlformats.org/officeDocument/2006/relationships/customXml" Target="../ink/ink50.xml"/><Relationship Id="rId22" Type="http://schemas.openxmlformats.org/officeDocument/2006/relationships/customXml" Target="../ink/ink13.xml"/><Relationship Id="rId27" Type="http://schemas.openxmlformats.org/officeDocument/2006/relationships/image" Target="../media/image35.png"/><Relationship Id="rId43" Type="http://schemas.openxmlformats.org/officeDocument/2006/relationships/image" Target="../media/image43.png"/><Relationship Id="rId48" Type="http://schemas.openxmlformats.org/officeDocument/2006/relationships/customXml" Target="../ink/ink26.xml"/><Relationship Id="rId64" Type="http://schemas.openxmlformats.org/officeDocument/2006/relationships/customXml" Target="../ink/ink34.xml"/><Relationship Id="rId69" Type="http://schemas.openxmlformats.org/officeDocument/2006/relationships/image" Target="../media/image56.png"/><Relationship Id="rId113" Type="http://schemas.openxmlformats.org/officeDocument/2006/relationships/customXml" Target="../ink/ink59.xml"/><Relationship Id="rId118" Type="http://schemas.openxmlformats.org/officeDocument/2006/relationships/image" Target="../media/image80.png"/><Relationship Id="rId134" Type="http://schemas.openxmlformats.org/officeDocument/2006/relationships/image" Target="../media/image88.png"/><Relationship Id="rId139" Type="http://schemas.openxmlformats.org/officeDocument/2006/relationships/customXml" Target="../ink/ink72.xml"/><Relationship Id="rId80" Type="http://schemas.openxmlformats.org/officeDocument/2006/relationships/customXml" Target="../ink/ink42.xml"/><Relationship Id="rId85" Type="http://schemas.openxmlformats.org/officeDocument/2006/relationships/customXml" Target="../ink/ink45.xml"/><Relationship Id="rId12" Type="http://schemas.openxmlformats.org/officeDocument/2006/relationships/customXml" Target="../ink/ink8.xml"/><Relationship Id="rId17" Type="http://schemas.openxmlformats.org/officeDocument/2006/relationships/image" Target="../media/image30.png"/><Relationship Id="rId33" Type="http://schemas.openxmlformats.org/officeDocument/2006/relationships/image" Target="../media/image38.png"/><Relationship Id="rId38" Type="http://schemas.openxmlformats.org/officeDocument/2006/relationships/customXml" Target="../ink/ink21.xml"/><Relationship Id="rId59" Type="http://schemas.openxmlformats.org/officeDocument/2006/relationships/image" Target="../media/image51.png"/><Relationship Id="rId103" Type="http://schemas.openxmlformats.org/officeDocument/2006/relationships/customXml" Target="../ink/ink54.xml"/><Relationship Id="rId108" Type="http://schemas.openxmlformats.org/officeDocument/2006/relationships/image" Target="../media/image75.png"/><Relationship Id="rId124" Type="http://schemas.openxmlformats.org/officeDocument/2006/relationships/image" Target="../media/image83.png"/><Relationship Id="rId129" Type="http://schemas.openxmlformats.org/officeDocument/2006/relationships/customXml" Target="../ink/ink67.xml"/><Relationship Id="rId54" Type="http://schemas.openxmlformats.org/officeDocument/2006/relationships/customXml" Target="../ink/ink29.xml"/><Relationship Id="rId70" Type="http://schemas.openxmlformats.org/officeDocument/2006/relationships/customXml" Target="../ink/ink37.xml"/><Relationship Id="rId75" Type="http://schemas.openxmlformats.org/officeDocument/2006/relationships/image" Target="../media/image59.png"/><Relationship Id="rId91" Type="http://schemas.openxmlformats.org/officeDocument/2006/relationships/customXml" Target="../ink/ink48.xml"/><Relationship Id="rId96" Type="http://schemas.openxmlformats.org/officeDocument/2006/relationships/image" Target="../media/image69.png"/><Relationship Id="rId140" Type="http://schemas.openxmlformats.org/officeDocument/2006/relationships/image" Target="../media/image91.png"/><Relationship Id="rId145" Type="http://schemas.openxmlformats.org/officeDocument/2006/relationships/image" Target="../media/image23.webp"/><Relationship Id="rId1" Type="http://schemas.openxmlformats.org/officeDocument/2006/relationships/slideLayout" Target="../slideLayouts/slideLayout7.xml"/><Relationship Id="rId6" Type="http://schemas.openxmlformats.org/officeDocument/2006/relationships/customXml" Target="../ink/ink5.xml"/><Relationship Id="rId23" Type="http://schemas.openxmlformats.org/officeDocument/2006/relationships/image" Target="../media/image33.png"/><Relationship Id="rId28" Type="http://schemas.openxmlformats.org/officeDocument/2006/relationships/customXml" Target="../ink/ink16.xml"/><Relationship Id="rId49" Type="http://schemas.openxmlformats.org/officeDocument/2006/relationships/image" Target="../media/image46.png"/><Relationship Id="rId114" Type="http://schemas.openxmlformats.org/officeDocument/2006/relationships/image" Target="../media/image78.png"/><Relationship Id="rId119" Type="http://schemas.openxmlformats.org/officeDocument/2006/relationships/customXml" Target="../ink/ink62.xml"/><Relationship Id="rId44" Type="http://schemas.openxmlformats.org/officeDocument/2006/relationships/customXml" Target="../ink/ink24.xml"/><Relationship Id="rId60" Type="http://schemas.openxmlformats.org/officeDocument/2006/relationships/customXml" Target="../ink/ink32.xml"/><Relationship Id="rId65" Type="http://schemas.openxmlformats.org/officeDocument/2006/relationships/image" Target="../media/image54.png"/><Relationship Id="rId81" Type="http://schemas.openxmlformats.org/officeDocument/2006/relationships/image" Target="../media/image62.png"/><Relationship Id="rId86" Type="http://schemas.openxmlformats.org/officeDocument/2006/relationships/image" Target="../media/image64.png"/><Relationship Id="rId130" Type="http://schemas.openxmlformats.org/officeDocument/2006/relationships/image" Target="../media/image86.png"/><Relationship Id="rId135" Type="http://schemas.openxmlformats.org/officeDocument/2006/relationships/customXml" Target="../ink/ink70.xml"/><Relationship Id="rId13" Type="http://schemas.openxmlformats.org/officeDocument/2006/relationships/image" Target="../media/image28.png"/><Relationship Id="rId18" Type="http://schemas.openxmlformats.org/officeDocument/2006/relationships/customXml" Target="../ink/ink11.xml"/><Relationship Id="rId39" Type="http://schemas.openxmlformats.org/officeDocument/2006/relationships/image" Target="../media/image41.png"/><Relationship Id="rId109" Type="http://schemas.openxmlformats.org/officeDocument/2006/relationships/customXml" Target="../ink/ink57.xml"/><Relationship Id="rId34" Type="http://schemas.openxmlformats.org/officeDocument/2006/relationships/customXml" Target="../ink/ink19.xml"/><Relationship Id="rId50" Type="http://schemas.openxmlformats.org/officeDocument/2006/relationships/customXml" Target="../ink/ink27.xml"/><Relationship Id="rId55" Type="http://schemas.openxmlformats.org/officeDocument/2006/relationships/image" Target="../media/image49.png"/><Relationship Id="rId76" Type="http://schemas.openxmlformats.org/officeDocument/2006/relationships/customXml" Target="../ink/ink40.xml"/><Relationship Id="rId97" Type="http://schemas.openxmlformats.org/officeDocument/2006/relationships/customXml" Target="../ink/ink51.xml"/><Relationship Id="rId104" Type="http://schemas.openxmlformats.org/officeDocument/2006/relationships/image" Target="../media/image73.png"/><Relationship Id="rId120" Type="http://schemas.openxmlformats.org/officeDocument/2006/relationships/image" Target="../media/image81.png"/><Relationship Id="rId125" Type="http://schemas.openxmlformats.org/officeDocument/2006/relationships/customXml" Target="../ink/ink65.xml"/><Relationship Id="rId141" Type="http://schemas.openxmlformats.org/officeDocument/2006/relationships/customXml" Target="../ink/ink73.xml"/><Relationship Id="rId7" Type="http://schemas.openxmlformats.org/officeDocument/2006/relationships/image" Target="../media/image25.png"/><Relationship Id="rId71" Type="http://schemas.openxmlformats.org/officeDocument/2006/relationships/image" Target="../media/image57.png"/><Relationship Id="rId92" Type="http://schemas.openxmlformats.org/officeDocument/2006/relationships/image" Target="../media/image67.png"/><Relationship Id="rId2" Type="http://schemas.openxmlformats.org/officeDocument/2006/relationships/customXml" Target="../ink/ink3.xml"/><Relationship Id="rId29" Type="http://schemas.openxmlformats.org/officeDocument/2006/relationships/image" Target="../media/image36.png"/><Relationship Id="rId24" Type="http://schemas.openxmlformats.org/officeDocument/2006/relationships/customXml" Target="../ink/ink14.xml"/><Relationship Id="rId40" Type="http://schemas.openxmlformats.org/officeDocument/2006/relationships/customXml" Target="../ink/ink22.xml"/><Relationship Id="rId45" Type="http://schemas.openxmlformats.org/officeDocument/2006/relationships/image" Target="../media/image44.png"/><Relationship Id="rId66" Type="http://schemas.openxmlformats.org/officeDocument/2006/relationships/customXml" Target="../ink/ink35.xml"/><Relationship Id="rId87" Type="http://schemas.openxmlformats.org/officeDocument/2006/relationships/customXml" Target="../ink/ink46.xml"/><Relationship Id="rId110" Type="http://schemas.openxmlformats.org/officeDocument/2006/relationships/image" Target="../media/image76.png"/><Relationship Id="rId115" Type="http://schemas.openxmlformats.org/officeDocument/2006/relationships/customXml" Target="../ink/ink60.xml"/><Relationship Id="rId131" Type="http://schemas.openxmlformats.org/officeDocument/2006/relationships/customXml" Target="../ink/ink68.xml"/><Relationship Id="rId136" Type="http://schemas.openxmlformats.org/officeDocument/2006/relationships/image" Target="../media/image89.png"/><Relationship Id="rId61" Type="http://schemas.openxmlformats.org/officeDocument/2006/relationships/image" Target="../media/image52.png"/><Relationship Id="rId82" Type="http://schemas.openxmlformats.org/officeDocument/2006/relationships/customXml" Target="../ink/ink43.xml"/><Relationship Id="rId19" Type="http://schemas.openxmlformats.org/officeDocument/2006/relationships/image" Target="../media/image31.png"/><Relationship Id="rId14" Type="http://schemas.openxmlformats.org/officeDocument/2006/relationships/customXml" Target="../ink/ink9.xml"/><Relationship Id="rId30" Type="http://schemas.openxmlformats.org/officeDocument/2006/relationships/customXml" Target="../ink/ink17.xml"/><Relationship Id="rId35" Type="http://schemas.openxmlformats.org/officeDocument/2006/relationships/image" Target="../media/image39.png"/><Relationship Id="rId56" Type="http://schemas.openxmlformats.org/officeDocument/2006/relationships/customXml" Target="../ink/ink30.xml"/><Relationship Id="rId77" Type="http://schemas.openxmlformats.org/officeDocument/2006/relationships/image" Target="../media/image60.png"/><Relationship Id="rId100" Type="http://schemas.openxmlformats.org/officeDocument/2006/relationships/image" Target="../media/image71.png"/><Relationship Id="rId105" Type="http://schemas.openxmlformats.org/officeDocument/2006/relationships/customXml" Target="../ink/ink55.xml"/><Relationship Id="rId126" Type="http://schemas.openxmlformats.org/officeDocument/2006/relationships/image" Target="../media/image84.png"/><Relationship Id="rId8" Type="http://schemas.openxmlformats.org/officeDocument/2006/relationships/customXml" Target="../ink/ink6.xml"/><Relationship Id="rId51" Type="http://schemas.openxmlformats.org/officeDocument/2006/relationships/image" Target="../media/image47.png"/><Relationship Id="rId72" Type="http://schemas.openxmlformats.org/officeDocument/2006/relationships/customXml" Target="../ink/ink38.xml"/><Relationship Id="rId93" Type="http://schemas.openxmlformats.org/officeDocument/2006/relationships/customXml" Target="../ink/ink49.xml"/><Relationship Id="rId98" Type="http://schemas.openxmlformats.org/officeDocument/2006/relationships/image" Target="../media/image70.png"/><Relationship Id="rId121" Type="http://schemas.openxmlformats.org/officeDocument/2006/relationships/customXml" Target="../ink/ink63.xml"/><Relationship Id="rId142" Type="http://schemas.openxmlformats.org/officeDocument/2006/relationships/image" Target="../media/image92.png"/><Relationship Id="rId3" Type="http://schemas.openxmlformats.org/officeDocument/2006/relationships/image" Target="../media/image23.png"/><Relationship Id="rId25" Type="http://schemas.openxmlformats.org/officeDocument/2006/relationships/image" Target="../media/image34.png"/><Relationship Id="rId46" Type="http://schemas.openxmlformats.org/officeDocument/2006/relationships/customXml" Target="../ink/ink25.xml"/><Relationship Id="rId67" Type="http://schemas.openxmlformats.org/officeDocument/2006/relationships/image" Target="../media/image55.png"/><Relationship Id="rId116" Type="http://schemas.openxmlformats.org/officeDocument/2006/relationships/image" Target="../media/image79.png"/><Relationship Id="rId137" Type="http://schemas.openxmlformats.org/officeDocument/2006/relationships/customXml" Target="../ink/ink71.xml"/><Relationship Id="rId20" Type="http://schemas.openxmlformats.org/officeDocument/2006/relationships/customXml" Target="../ink/ink12.xml"/><Relationship Id="rId41" Type="http://schemas.openxmlformats.org/officeDocument/2006/relationships/image" Target="../media/image42.png"/><Relationship Id="rId62" Type="http://schemas.openxmlformats.org/officeDocument/2006/relationships/customXml" Target="../ink/ink33.xml"/><Relationship Id="rId83" Type="http://schemas.openxmlformats.org/officeDocument/2006/relationships/customXml" Target="../ink/ink44.xml"/><Relationship Id="rId88" Type="http://schemas.openxmlformats.org/officeDocument/2006/relationships/image" Target="../media/image65.png"/><Relationship Id="rId111" Type="http://schemas.openxmlformats.org/officeDocument/2006/relationships/customXml" Target="../ink/ink58.xml"/><Relationship Id="rId132" Type="http://schemas.openxmlformats.org/officeDocument/2006/relationships/image" Target="../media/image87.png"/><Relationship Id="rId15" Type="http://schemas.openxmlformats.org/officeDocument/2006/relationships/image" Target="../media/image29.png"/><Relationship Id="rId36" Type="http://schemas.openxmlformats.org/officeDocument/2006/relationships/customXml" Target="../ink/ink20.xml"/><Relationship Id="rId57" Type="http://schemas.openxmlformats.org/officeDocument/2006/relationships/image" Target="../media/image50.png"/><Relationship Id="rId106" Type="http://schemas.openxmlformats.org/officeDocument/2006/relationships/image" Target="../media/image74.png"/><Relationship Id="rId127" Type="http://schemas.openxmlformats.org/officeDocument/2006/relationships/customXml" Target="../ink/ink66.xml"/><Relationship Id="rId10" Type="http://schemas.openxmlformats.org/officeDocument/2006/relationships/customXml" Target="../ink/ink7.xml"/><Relationship Id="rId31" Type="http://schemas.openxmlformats.org/officeDocument/2006/relationships/image" Target="../media/image37.png"/><Relationship Id="rId52" Type="http://schemas.openxmlformats.org/officeDocument/2006/relationships/customXml" Target="../ink/ink28.xml"/><Relationship Id="rId73" Type="http://schemas.openxmlformats.org/officeDocument/2006/relationships/image" Target="../media/image58.png"/><Relationship Id="rId78" Type="http://schemas.openxmlformats.org/officeDocument/2006/relationships/customXml" Target="../ink/ink41.xml"/><Relationship Id="rId94" Type="http://schemas.openxmlformats.org/officeDocument/2006/relationships/image" Target="../media/image68.png"/><Relationship Id="rId99" Type="http://schemas.openxmlformats.org/officeDocument/2006/relationships/customXml" Target="../ink/ink52.xml"/><Relationship Id="rId101" Type="http://schemas.openxmlformats.org/officeDocument/2006/relationships/customXml" Target="../ink/ink53.xml"/><Relationship Id="rId122" Type="http://schemas.openxmlformats.org/officeDocument/2006/relationships/image" Target="../media/image82.png"/><Relationship Id="rId143" Type="http://schemas.openxmlformats.org/officeDocument/2006/relationships/customXml" Target="../ink/ink74.xml"/><Relationship Id="rId4" Type="http://schemas.openxmlformats.org/officeDocument/2006/relationships/customXml" Target="../ink/ink4.xml"/><Relationship Id="rId9" Type="http://schemas.openxmlformats.org/officeDocument/2006/relationships/image" Target="../media/image26.png"/><Relationship Id="rId26" Type="http://schemas.openxmlformats.org/officeDocument/2006/relationships/customXml" Target="../ink/ink15.xml"/><Relationship Id="rId47" Type="http://schemas.openxmlformats.org/officeDocument/2006/relationships/image" Target="../media/image45.png"/><Relationship Id="rId68" Type="http://schemas.openxmlformats.org/officeDocument/2006/relationships/customXml" Target="../ink/ink36.xml"/><Relationship Id="rId89" Type="http://schemas.openxmlformats.org/officeDocument/2006/relationships/customXml" Target="../ink/ink47.xml"/><Relationship Id="rId112" Type="http://schemas.openxmlformats.org/officeDocument/2006/relationships/image" Target="../media/image77.png"/><Relationship Id="rId133" Type="http://schemas.openxmlformats.org/officeDocument/2006/relationships/customXml" Target="../ink/ink69.xml"/><Relationship Id="rId16" Type="http://schemas.openxmlformats.org/officeDocument/2006/relationships/customXml" Target="../ink/ink10.xml"/><Relationship Id="rId37" Type="http://schemas.openxmlformats.org/officeDocument/2006/relationships/image" Target="../media/image40.png"/><Relationship Id="rId58" Type="http://schemas.openxmlformats.org/officeDocument/2006/relationships/customXml" Target="../ink/ink31.xml"/><Relationship Id="rId79" Type="http://schemas.openxmlformats.org/officeDocument/2006/relationships/image" Target="../media/image61.png"/><Relationship Id="rId102" Type="http://schemas.openxmlformats.org/officeDocument/2006/relationships/image" Target="../media/image72.png"/><Relationship Id="rId123" Type="http://schemas.openxmlformats.org/officeDocument/2006/relationships/customXml" Target="../ink/ink64.xml"/><Relationship Id="rId144" Type="http://schemas.openxmlformats.org/officeDocument/2006/relationships/image" Target="../media/image93.png"/></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8.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6" Type="http://schemas.openxmlformats.org/officeDocument/2006/relationships/customXml" Target="../ink/ink87.xml"/><Relationship Id="rId21" Type="http://schemas.openxmlformats.org/officeDocument/2006/relationships/image" Target="../media/image110.png"/><Relationship Id="rId34" Type="http://schemas.openxmlformats.org/officeDocument/2006/relationships/customXml" Target="../ink/ink91.xml"/><Relationship Id="rId42" Type="http://schemas.openxmlformats.org/officeDocument/2006/relationships/image" Target="../media/image120.png"/><Relationship Id="rId47" Type="http://schemas.openxmlformats.org/officeDocument/2006/relationships/image" Target="../media/image122.png"/><Relationship Id="rId50" Type="http://schemas.openxmlformats.org/officeDocument/2006/relationships/image" Target="../media/image123.png"/><Relationship Id="rId55" Type="http://schemas.openxmlformats.org/officeDocument/2006/relationships/customXml" Target="../ink/ink103.xml"/><Relationship Id="rId63" Type="http://schemas.openxmlformats.org/officeDocument/2006/relationships/customXml" Target="../ink/ink107.xml"/><Relationship Id="rId7" Type="http://schemas.openxmlformats.org/officeDocument/2006/relationships/image" Target="../media/image103.png"/><Relationship Id="rId2" Type="http://schemas.openxmlformats.org/officeDocument/2006/relationships/customXml" Target="../ink/ink75.xml"/><Relationship Id="rId16" Type="http://schemas.openxmlformats.org/officeDocument/2006/relationships/customXml" Target="../ink/ink82.xml"/><Relationship Id="rId29" Type="http://schemas.openxmlformats.org/officeDocument/2006/relationships/image" Target="../media/image114.png"/><Relationship Id="rId11" Type="http://schemas.openxmlformats.org/officeDocument/2006/relationships/image" Target="../media/image105.png"/><Relationship Id="rId24" Type="http://schemas.openxmlformats.org/officeDocument/2006/relationships/customXml" Target="../ink/ink86.xml"/><Relationship Id="rId32" Type="http://schemas.openxmlformats.org/officeDocument/2006/relationships/customXml" Target="../ink/ink90.xml"/><Relationship Id="rId37" Type="http://schemas.openxmlformats.org/officeDocument/2006/relationships/customXml" Target="../ink/ink93.xml"/><Relationship Id="rId40" Type="http://schemas.openxmlformats.org/officeDocument/2006/relationships/image" Target="../media/image119.png"/><Relationship Id="rId45" Type="http://schemas.openxmlformats.org/officeDocument/2006/relationships/image" Target="../media/image121.png"/><Relationship Id="rId53" Type="http://schemas.openxmlformats.org/officeDocument/2006/relationships/customXml" Target="../ink/ink102.xml"/><Relationship Id="rId58" Type="http://schemas.openxmlformats.org/officeDocument/2006/relationships/image" Target="../media/image127.png"/><Relationship Id="rId66" Type="http://schemas.openxmlformats.org/officeDocument/2006/relationships/customXml" Target="../ink/ink109.xml"/><Relationship Id="rId5" Type="http://schemas.openxmlformats.org/officeDocument/2006/relationships/image" Target="../media/image102.png"/><Relationship Id="rId61" Type="http://schemas.openxmlformats.org/officeDocument/2006/relationships/customXml" Target="../ink/ink106.xml"/><Relationship Id="rId19" Type="http://schemas.openxmlformats.org/officeDocument/2006/relationships/image" Target="../media/image109.png"/><Relationship Id="rId14" Type="http://schemas.openxmlformats.org/officeDocument/2006/relationships/customXml" Target="../ink/ink81.xml"/><Relationship Id="rId22" Type="http://schemas.openxmlformats.org/officeDocument/2006/relationships/customXml" Target="../ink/ink85.xml"/><Relationship Id="rId27" Type="http://schemas.openxmlformats.org/officeDocument/2006/relationships/image" Target="../media/image113.png"/><Relationship Id="rId30" Type="http://schemas.openxmlformats.org/officeDocument/2006/relationships/customXml" Target="../ink/ink89.xml"/><Relationship Id="rId35" Type="http://schemas.openxmlformats.org/officeDocument/2006/relationships/customXml" Target="../ink/ink92.xml"/><Relationship Id="rId43" Type="http://schemas.openxmlformats.org/officeDocument/2006/relationships/customXml" Target="../ink/ink96.xml"/><Relationship Id="rId48" Type="http://schemas.openxmlformats.org/officeDocument/2006/relationships/customXml" Target="../ink/ink99.xml"/><Relationship Id="rId56" Type="http://schemas.openxmlformats.org/officeDocument/2006/relationships/image" Target="../media/image126.png"/><Relationship Id="rId64" Type="http://schemas.openxmlformats.org/officeDocument/2006/relationships/image" Target="../media/image130.png"/><Relationship Id="rId8" Type="http://schemas.openxmlformats.org/officeDocument/2006/relationships/customXml" Target="../ink/ink78.xml"/><Relationship Id="rId51" Type="http://schemas.openxmlformats.org/officeDocument/2006/relationships/customXml" Target="../ink/ink101.xml"/><Relationship Id="rId3" Type="http://schemas.openxmlformats.org/officeDocument/2006/relationships/image" Target="../media/image101.png"/><Relationship Id="rId12" Type="http://schemas.openxmlformats.org/officeDocument/2006/relationships/customXml" Target="../ink/ink80.xml"/><Relationship Id="rId17" Type="http://schemas.openxmlformats.org/officeDocument/2006/relationships/image" Target="../media/image108.png"/><Relationship Id="rId25" Type="http://schemas.openxmlformats.org/officeDocument/2006/relationships/image" Target="../media/image112.png"/><Relationship Id="rId33" Type="http://schemas.openxmlformats.org/officeDocument/2006/relationships/image" Target="../media/image116.png"/><Relationship Id="rId38" Type="http://schemas.openxmlformats.org/officeDocument/2006/relationships/image" Target="../media/image118.png"/><Relationship Id="rId46" Type="http://schemas.openxmlformats.org/officeDocument/2006/relationships/customXml" Target="../ink/ink98.xml"/><Relationship Id="rId59" Type="http://schemas.openxmlformats.org/officeDocument/2006/relationships/customXml" Target="../ink/ink105.xml"/><Relationship Id="rId67" Type="http://schemas.openxmlformats.org/officeDocument/2006/relationships/image" Target="../media/image131.png"/><Relationship Id="rId20" Type="http://schemas.openxmlformats.org/officeDocument/2006/relationships/customXml" Target="../ink/ink84.xml"/><Relationship Id="rId41" Type="http://schemas.openxmlformats.org/officeDocument/2006/relationships/customXml" Target="../ink/ink95.xml"/><Relationship Id="rId54" Type="http://schemas.openxmlformats.org/officeDocument/2006/relationships/image" Target="../media/image125.png"/><Relationship Id="rId62" Type="http://schemas.openxmlformats.org/officeDocument/2006/relationships/image" Target="../media/image129.png"/><Relationship Id="rId1" Type="http://schemas.openxmlformats.org/officeDocument/2006/relationships/slideLayout" Target="../slideLayouts/slideLayout6.xml"/><Relationship Id="rId6" Type="http://schemas.openxmlformats.org/officeDocument/2006/relationships/customXml" Target="../ink/ink77.xml"/><Relationship Id="rId15" Type="http://schemas.openxmlformats.org/officeDocument/2006/relationships/image" Target="../media/image107.png"/><Relationship Id="rId23" Type="http://schemas.openxmlformats.org/officeDocument/2006/relationships/image" Target="../media/image111.png"/><Relationship Id="rId28" Type="http://schemas.openxmlformats.org/officeDocument/2006/relationships/customXml" Target="../ink/ink88.xml"/><Relationship Id="rId36" Type="http://schemas.openxmlformats.org/officeDocument/2006/relationships/image" Target="../media/image117.png"/><Relationship Id="rId49" Type="http://schemas.openxmlformats.org/officeDocument/2006/relationships/customXml" Target="../ink/ink100.xml"/><Relationship Id="rId57" Type="http://schemas.openxmlformats.org/officeDocument/2006/relationships/customXml" Target="../ink/ink104.xml"/><Relationship Id="rId10" Type="http://schemas.openxmlformats.org/officeDocument/2006/relationships/customXml" Target="../ink/ink79.xml"/><Relationship Id="rId31" Type="http://schemas.openxmlformats.org/officeDocument/2006/relationships/image" Target="../media/image115.png"/><Relationship Id="rId44" Type="http://schemas.openxmlformats.org/officeDocument/2006/relationships/customXml" Target="../ink/ink97.xml"/><Relationship Id="rId52" Type="http://schemas.openxmlformats.org/officeDocument/2006/relationships/image" Target="../media/image124.png"/><Relationship Id="rId60" Type="http://schemas.openxmlformats.org/officeDocument/2006/relationships/image" Target="../media/image128.png"/><Relationship Id="rId65" Type="http://schemas.openxmlformats.org/officeDocument/2006/relationships/customXml" Target="../ink/ink108.xml"/><Relationship Id="rId4" Type="http://schemas.openxmlformats.org/officeDocument/2006/relationships/customXml" Target="../ink/ink76.xml"/><Relationship Id="rId9" Type="http://schemas.openxmlformats.org/officeDocument/2006/relationships/image" Target="../media/image104.png"/><Relationship Id="rId13" Type="http://schemas.openxmlformats.org/officeDocument/2006/relationships/image" Target="../media/image106.png"/><Relationship Id="rId18" Type="http://schemas.openxmlformats.org/officeDocument/2006/relationships/customXml" Target="../ink/ink83.xml"/><Relationship Id="rId39" Type="http://schemas.openxmlformats.org/officeDocument/2006/relationships/customXml" Target="../ink/ink9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customXml" Target="../ink/ink112.xml"/><Relationship Id="rId13" Type="http://schemas.openxmlformats.org/officeDocument/2006/relationships/image" Target="../media/image136.png"/><Relationship Id="rId18" Type="http://schemas.openxmlformats.org/officeDocument/2006/relationships/customXml" Target="../ink/ink117.xml"/><Relationship Id="rId26" Type="http://schemas.openxmlformats.org/officeDocument/2006/relationships/image" Target="../media/image142.png"/><Relationship Id="rId3" Type="http://schemas.openxmlformats.org/officeDocument/2006/relationships/image" Target="../media/image100.jpeg"/><Relationship Id="rId21" Type="http://schemas.openxmlformats.org/officeDocument/2006/relationships/customXml" Target="../ink/ink119.xml"/><Relationship Id="rId7" Type="http://schemas.openxmlformats.org/officeDocument/2006/relationships/image" Target="../media/image113.png"/><Relationship Id="rId12" Type="http://schemas.openxmlformats.org/officeDocument/2006/relationships/customXml" Target="../ink/ink114.xml"/><Relationship Id="rId17" Type="http://schemas.openxmlformats.org/officeDocument/2006/relationships/image" Target="../media/image138.png"/><Relationship Id="rId25" Type="http://schemas.openxmlformats.org/officeDocument/2006/relationships/customXml" Target="../ink/ink121.xml"/><Relationship Id="rId2" Type="http://schemas.openxmlformats.org/officeDocument/2006/relationships/notesSlide" Target="../notesSlides/notesSlide15.xml"/><Relationship Id="rId16" Type="http://schemas.openxmlformats.org/officeDocument/2006/relationships/customXml" Target="../ink/ink116.xml"/><Relationship Id="rId20" Type="http://schemas.openxmlformats.org/officeDocument/2006/relationships/customXml" Target="../ink/ink118.xml"/><Relationship Id="rId1" Type="http://schemas.openxmlformats.org/officeDocument/2006/relationships/slideLayout" Target="../slideLayouts/slideLayout7.xml"/><Relationship Id="rId6" Type="http://schemas.openxmlformats.org/officeDocument/2006/relationships/customXml" Target="../ink/ink111.xml"/><Relationship Id="rId11" Type="http://schemas.openxmlformats.org/officeDocument/2006/relationships/image" Target="../media/image135.png"/><Relationship Id="rId24" Type="http://schemas.openxmlformats.org/officeDocument/2006/relationships/image" Target="../media/image141.png"/><Relationship Id="rId5" Type="http://schemas.openxmlformats.org/officeDocument/2006/relationships/image" Target="../media/image133.png"/><Relationship Id="rId15" Type="http://schemas.openxmlformats.org/officeDocument/2006/relationships/image" Target="../media/image137.png"/><Relationship Id="rId23" Type="http://schemas.openxmlformats.org/officeDocument/2006/relationships/customXml" Target="../ink/ink120.xml"/><Relationship Id="rId28" Type="http://schemas.openxmlformats.org/officeDocument/2006/relationships/image" Target="../media/image143.png"/><Relationship Id="rId10" Type="http://schemas.openxmlformats.org/officeDocument/2006/relationships/customXml" Target="../ink/ink113.xml"/><Relationship Id="rId19" Type="http://schemas.openxmlformats.org/officeDocument/2006/relationships/image" Target="../media/image139.png"/><Relationship Id="rId4" Type="http://schemas.openxmlformats.org/officeDocument/2006/relationships/customXml" Target="../ink/ink110.xml"/><Relationship Id="rId9" Type="http://schemas.openxmlformats.org/officeDocument/2006/relationships/image" Target="../media/image134.png"/><Relationship Id="rId14" Type="http://schemas.openxmlformats.org/officeDocument/2006/relationships/customXml" Target="../ink/ink115.xml"/><Relationship Id="rId22" Type="http://schemas.openxmlformats.org/officeDocument/2006/relationships/image" Target="../media/image140.png"/><Relationship Id="rId27" Type="http://schemas.openxmlformats.org/officeDocument/2006/relationships/customXml" Target="../ink/ink1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sciencedirect.com/journal/physics-reports/vol/534/issue/3" TargetMode="External"/><Relationship Id="rId2" Type="http://schemas.openxmlformats.org/officeDocument/2006/relationships/hyperlink" Target="https://www.sciencedirect.com/journal/physics-report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4.w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6.xml"/><Relationship Id="rId5" Type="http://schemas.openxmlformats.org/officeDocument/2006/relationships/image" Target="../media/image154.png"/><Relationship Id="rId4" Type="http://schemas.openxmlformats.org/officeDocument/2006/relationships/customXml" Target="../ink/ink123.xml"/></Relationships>
</file>

<file path=ppt/slides/_rels/slide44.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hyperlink" Target="https://pubs.acs.org/doi/abs/10.1021/acs.nanolett.1c04688"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customXml" Target="../ink/ink129.xml"/><Relationship Id="rId18" Type="http://schemas.openxmlformats.org/officeDocument/2006/relationships/image" Target="../media/image21.png"/><Relationship Id="rId3" Type="http://schemas.openxmlformats.org/officeDocument/2006/relationships/customXml" Target="../ink/ink124.xml"/><Relationship Id="rId21" Type="http://schemas.openxmlformats.org/officeDocument/2006/relationships/customXml" Target="../ink/ink133.xml"/><Relationship Id="rId7" Type="http://schemas.openxmlformats.org/officeDocument/2006/relationships/customXml" Target="../ink/ink126.xml"/><Relationship Id="rId12" Type="http://schemas.openxmlformats.org/officeDocument/2006/relationships/image" Target="../media/image18.png"/><Relationship Id="rId17" Type="http://schemas.openxmlformats.org/officeDocument/2006/relationships/customXml" Target="../ink/ink131.xml"/><Relationship Id="rId2" Type="http://schemas.openxmlformats.org/officeDocument/2006/relationships/image" Target="../media/image112.emf"/><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150.png"/><Relationship Id="rId11" Type="http://schemas.openxmlformats.org/officeDocument/2006/relationships/customXml" Target="../ink/ink128.xml"/><Relationship Id="rId24" Type="http://schemas.openxmlformats.org/officeDocument/2006/relationships/image" Target="../media/image240.png"/><Relationship Id="rId5" Type="http://schemas.openxmlformats.org/officeDocument/2006/relationships/customXml" Target="../ink/ink125.xml"/><Relationship Id="rId15" Type="http://schemas.openxmlformats.org/officeDocument/2006/relationships/customXml" Target="../ink/ink130.xml"/><Relationship Id="rId23" Type="http://schemas.openxmlformats.org/officeDocument/2006/relationships/customXml" Target="../ink/ink134.xml"/><Relationship Id="rId10" Type="http://schemas.openxmlformats.org/officeDocument/2006/relationships/image" Target="../media/image170.png"/><Relationship Id="rId19" Type="http://schemas.openxmlformats.org/officeDocument/2006/relationships/customXml" Target="../ink/ink132.xml"/><Relationship Id="rId4" Type="http://schemas.openxmlformats.org/officeDocument/2006/relationships/image" Target="../media/image144.png"/><Relationship Id="rId9" Type="http://schemas.openxmlformats.org/officeDocument/2006/relationships/customXml" Target="../ink/ink127.xml"/><Relationship Id="rId14" Type="http://schemas.openxmlformats.org/officeDocument/2006/relationships/image" Target="../media/image19.png"/><Relationship Id="rId22" Type="http://schemas.openxmlformats.org/officeDocument/2006/relationships/image" Target="../media/image230.png"/></Relationships>
</file>

<file path=ppt/slides/_rels/slide47.xml.rels><?xml version="1.0" encoding="UTF-8" standalone="yes"?>
<Relationships xmlns="http://schemas.openxmlformats.org/package/2006/relationships"><Relationship Id="rId26" Type="http://schemas.openxmlformats.org/officeDocument/2006/relationships/customXml" Target="../ink/ink147.xml"/><Relationship Id="rId21" Type="http://schemas.openxmlformats.org/officeDocument/2006/relationships/image" Target="../media/image340.png"/><Relationship Id="rId42" Type="http://schemas.openxmlformats.org/officeDocument/2006/relationships/customXml" Target="../ink/ink155.xml"/><Relationship Id="rId47" Type="http://schemas.openxmlformats.org/officeDocument/2006/relationships/image" Target="../media/image470.png"/><Relationship Id="rId63" Type="http://schemas.openxmlformats.org/officeDocument/2006/relationships/customXml" Target="../ink/ink166.xml"/><Relationship Id="rId68" Type="http://schemas.openxmlformats.org/officeDocument/2006/relationships/image" Target="../media/image550.png"/><Relationship Id="rId7" Type="http://schemas.openxmlformats.org/officeDocument/2006/relationships/image" Target="../media/image270.png"/><Relationship Id="rId71" Type="http://schemas.openxmlformats.org/officeDocument/2006/relationships/customXml" Target="../ink/ink171.xml"/><Relationship Id="rId2" Type="http://schemas.openxmlformats.org/officeDocument/2006/relationships/customXml" Target="../ink/ink135.xml"/><Relationship Id="rId16" Type="http://schemas.openxmlformats.org/officeDocument/2006/relationships/customXml" Target="../ink/ink142.xml"/><Relationship Id="rId29" Type="http://schemas.openxmlformats.org/officeDocument/2006/relationships/image" Target="../media/image380.png"/><Relationship Id="rId11" Type="http://schemas.openxmlformats.org/officeDocument/2006/relationships/image" Target="../media/image290.png"/><Relationship Id="rId24" Type="http://schemas.openxmlformats.org/officeDocument/2006/relationships/customXml" Target="../ink/ink146.xml"/><Relationship Id="rId32" Type="http://schemas.openxmlformats.org/officeDocument/2006/relationships/customXml" Target="../ink/ink150.xml"/><Relationship Id="rId37" Type="http://schemas.openxmlformats.org/officeDocument/2006/relationships/image" Target="../media/image420.png"/><Relationship Id="rId40" Type="http://schemas.openxmlformats.org/officeDocument/2006/relationships/customXml" Target="../ink/ink154.xml"/><Relationship Id="rId45" Type="http://schemas.openxmlformats.org/officeDocument/2006/relationships/image" Target="../media/image460.png"/><Relationship Id="rId53" Type="http://schemas.openxmlformats.org/officeDocument/2006/relationships/image" Target="../media/image500.png"/><Relationship Id="rId58" Type="http://schemas.openxmlformats.org/officeDocument/2006/relationships/customXml" Target="../ink/ink163.xml"/><Relationship Id="rId66" Type="http://schemas.openxmlformats.org/officeDocument/2006/relationships/customXml" Target="../ink/ink168.xml"/><Relationship Id="rId5" Type="http://schemas.openxmlformats.org/officeDocument/2006/relationships/image" Target="../media/image260.png"/><Relationship Id="rId61" Type="http://schemas.openxmlformats.org/officeDocument/2006/relationships/image" Target="../media/image19.png"/><Relationship Id="rId19" Type="http://schemas.openxmlformats.org/officeDocument/2006/relationships/image" Target="../media/image330.png"/><Relationship Id="rId14" Type="http://schemas.openxmlformats.org/officeDocument/2006/relationships/customXml" Target="../ink/ink141.xml"/><Relationship Id="rId22" Type="http://schemas.openxmlformats.org/officeDocument/2006/relationships/customXml" Target="../ink/ink145.xml"/><Relationship Id="rId27" Type="http://schemas.openxmlformats.org/officeDocument/2006/relationships/image" Target="../media/image370.png"/><Relationship Id="rId30" Type="http://schemas.openxmlformats.org/officeDocument/2006/relationships/customXml" Target="../ink/ink149.xml"/><Relationship Id="rId35" Type="http://schemas.openxmlformats.org/officeDocument/2006/relationships/image" Target="../media/image410.png"/><Relationship Id="rId43" Type="http://schemas.openxmlformats.org/officeDocument/2006/relationships/image" Target="../media/image450.png"/><Relationship Id="rId48" Type="http://schemas.openxmlformats.org/officeDocument/2006/relationships/customXml" Target="../ink/ink158.xml"/><Relationship Id="rId56" Type="http://schemas.openxmlformats.org/officeDocument/2006/relationships/customXml" Target="../ink/ink162.xml"/><Relationship Id="rId64" Type="http://schemas.openxmlformats.org/officeDocument/2006/relationships/customXml" Target="../ink/ink167.xml"/><Relationship Id="rId69" Type="http://schemas.openxmlformats.org/officeDocument/2006/relationships/customXml" Target="../ink/ink170.xml"/><Relationship Id="rId8" Type="http://schemas.openxmlformats.org/officeDocument/2006/relationships/customXml" Target="../ink/ink138.xml"/><Relationship Id="rId51" Type="http://schemas.openxmlformats.org/officeDocument/2006/relationships/image" Target="../media/image490.png"/><Relationship Id="rId72" Type="http://schemas.openxmlformats.org/officeDocument/2006/relationships/image" Target="../media/image570.png"/><Relationship Id="rId3" Type="http://schemas.openxmlformats.org/officeDocument/2006/relationships/image" Target="../media/image250.png"/><Relationship Id="rId12" Type="http://schemas.openxmlformats.org/officeDocument/2006/relationships/customXml" Target="../ink/ink140.xml"/><Relationship Id="rId17" Type="http://schemas.openxmlformats.org/officeDocument/2006/relationships/image" Target="../media/image320.png"/><Relationship Id="rId25" Type="http://schemas.openxmlformats.org/officeDocument/2006/relationships/image" Target="../media/image360.png"/><Relationship Id="rId33" Type="http://schemas.openxmlformats.org/officeDocument/2006/relationships/image" Target="../media/image400.png"/><Relationship Id="rId38" Type="http://schemas.openxmlformats.org/officeDocument/2006/relationships/customXml" Target="../ink/ink153.xml"/><Relationship Id="rId46" Type="http://schemas.openxmlformats.org/officeDocument/2006/relationships/customXml" Target="../ink/ink157.xml"/><Relationship Id="rId59" Type="http://schemas.openxmlformats.org/officeDocument/2006/relationships/image" Target="../media/image530.png"/><Relationship Id="rId67" Type="http://schemas.openxmlformats.org/officeDocument/2006/relationships/customXml" Target="../ink/ink169.xml"/><Relationship Id="rId20" Type="http://schemas.openxmlformats.org/officeDocument/2006/relationships/customXml" Target="../ink/ink144.xml"/><Relationship Id="rId41" Type="http://schemas.openxmlformats.org/officeDocument/2006/relationships/image" Target="../media/image440.png"/><Relationship Id="rId54" Type="http://schemas.openxmlformats.org/officeDocument/2006/relationships/customXml" Target="../ink/ink161.xml"/><Relationship Id="rId62" Type="http://schemas.openxmlformats.org/officeDocument/2006/relationships/customXml" Target="../ink/ink165.xml"/><Relationship Id="rId70" Type="http://schemas.openxmlformats.org/officeDocument/2006/relationships/image" Target="../media/image560.png"/><Relationship Id="rId1" Type="http://schemas.openxmlformats.org/officeDocument/2006/relationships/slideLayout" Target="../slideLayouts/slideLayout6.xml"/><Relationship Id="rId6" Type="http://schemas.openxmlformats.org/officeDocument/2006/relationships/customXml" Target="../ink/ink137.xml"/><Relationship Id="rId15" Type="http://schemas.openxmlformats.org/officeDocument/2006/relationships/image" Target="../media/image310.png"/><Relationship Id="rId23" Type="http://schemas.openxmlformats.org/officeDocument/2006/relationships/image" Target="../media/image350.png"/><Relationship Id="rId28" Type="http://schemas.openxmlformats.org/officeDocument/2006/relationships/customXml" Target="../ink/ink148.xml"/><Relationship Id="rId36" Type="http://schemas.openxmlformats.org/officeDocument/2006/relationships/customXml" Target="../ink/ink152.xml"/><Relationship Id="rId49" Type="http://schemas.openxmlformats.org/officeDocument/2006/relationships/image" Target="../media/image480.png"/><Relationship Id="rId57" Type="http://schemas.openxmlformats.org/officeDocument/2006/relationships/image" Target="../media/image520.png"/><Relationship Id="rId10" Type="http://schemas.openxmlformats.org/officeDocument/2006/relationships/customXml" Target="../ink/ink139.xml"/><Relationship Id="rId31" Type="http://schemas.openxmlformats.org/officeDocument/2006/relationships/image" Target="../media/image390.png"/><Relationship Id="rId44" Type="http://schemas.openxmlformats.org/officeDocument/2006/relationships/customXml" Target="../ink/ink156.xml"/><Relationship Id="rId52" Type="http://schemas.openxmlformats.org/officeDocument/2006/relationships/customXml" Target="../ink/ink160.xml"/><Relationship Id="rId60" Type="http://schemas.openxmlformats.org/officeDocument/2006/relationships/customXml" Target="../ink/ink164.xml"/><Relationship Id="rId65" Type="http://schemas.openxmlformats.org/officeDocument/2006/relationships/image" Target="../media/image540.png"/><Relationship Id="rId4" Type="http://schemas.openxmlformats.org/officeDocument/2006/relationships/customXml" Target="../ink/ink136.xml"/><Relationship Id="rId9" Type="http://schemas.openxmlformats.org/officeDocument/2006/relationships/image" Target="../media/image280.png"/><Relationship Id="rId13" Type="http://schemas.openxmlformats.org/officeDocument/2006/relationships/image" Target="../media/image300.png"/><Relationship Id="rId18" Type="http://schemas.openxmlformats.org/officeDocument/2006/relationships/customXml" Target="../ink/ink143.xml"/><Relationship Id="rId39" Type="http://schemas.openxmlformats.org/officeDocument/2006/relationships/image" Target="../media/image430.png"/><Relationship Id="rId34" Type="http://schemas.openxmlformats.org/officeDocument/2006/relationships/customXml" Target="../ink/ink151.xml"/><Relationship Id="rId50" Type="http://schemas.openxmlformats.org/officeDocument/2006/relationships/customXml" Target="../ink/ink159.xml"/><Relationship Id="rId55" Type="http://schemas.openxmlformats.org/officeDocument/2006/relationships/image" Target="../media/image510.png"/></Relationships>
</file>

<file path=ppt/slides/_rels/slide48.xml.rels><?xml version="1.0" encoding="UTF-8" standalone="yes"?>
<Relationships xmlns="http://schemas.openxmlformats.org/package/2006/relationships"><Relationship Id="rId2" Type="http://schemas.openxmlformats.org/officeDocument/2006/relationships/image" Target="../media/image113.ti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customXml" Target="../ink/ink177.xml"/><Relationship Id="rId18" Type="http://schemas.openxmlformats.org/officeDocument/2006/relationships/image" Target="../media/image660.png"/><Relationship Id="rId3" Type="http://schemas.openxmlformats.org/officeDocument/2006/relationships/customXml" Target="../ink/ink172.xml"/><Relationship Id="rId7" Type="http://schemas.openxmlformats.org/officeDocument/2006/relationships/customXml" Target="../ink/ink174.xml"/><Relationship Id="rId12" Type="http://schemas.openxmlformats.org/officeDocument/2006/relationships/image" Target="../media/image630.png"/><Relationship Id="rId17" Type="http://schemas.openxmlformats.org/officeDocument/2006/relationships/customXml" Target="../ink/ink179.xml"/><Relationship Id="rId2" Type="http://schemas.openxmlformats.org/officeDocument/2006/relationships/image" Target="../media/image114.emf"/><Relationship Id="rId16" Type="http://schemas.openxmlformats.org/officeDocument/2006/relationships/image" Target="../media/image650.png"/><Relationship Id="rId1" Type="http://schemas.openxmlformats.org/officeDocument/2006/relationships/slideLayout" Target="../slideLayouts/slideLayout6.xml"/><Relationship Id="rId6" Type="http://schemas.openxmlformats.org/officeDocument/2006/relationships/image" Target="../media/image600.png"/><Relationship Id="rId11" Type="http://schemas.openxmlformats.org/officeDocument/2006/relationships/customXml" Target="../ink/ink176.xml"/><Relationship Id="rId5" Type="http://schemas.openxmlformats.org/officeDocument/2006/relationships/customXml" Target="../ink/ink173.xml"/><Relationship Id="rId15" Type="http://schemas.openxmlformats.org/officeDocument/2006/relationships/customXml" Target="../ink/ink178.xml"/><Relationship Id="rId10" Type="http://schemas.openxmlformats.org/officeDocument/2006/relationships/image" Target="../media/image620.png"/><Relationship Id="rId4" Type="http://schemas.openxmlformats.org/officeDocument/2006/relationships/image" Target="../media/image19.png"/><Relationship Id="rId9" Type="http://schemas.openxmlformats.org/officeDocument/2006/relationships/customXml" Target="../ink/ink175.xml"/><Relationship Id="rId14" Type="http://schemas.openxmlformats.org/officeDocument/2006/relationships/image" Target="../media/image6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148.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154.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6.em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158.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6.xml"/><Relationship Id="rId4" Type="http://schemas.openxmlformats.org/officeDocument/2006/relationships/image" Target="../media/image162.emf"/></Relationships>
</file>

<file path=ppt/slides/_rels/slide66.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65.emf"/><Relationship Id="rId1" Type="http://schemas.openxmlformats.org/officeDocument/2006/relationships/slideLayout" Target="../slideLayouts/slideLayout6.xml"/><Relationship Id="rId4" Type="http://schemas.openxmlformats.org/officeDocument/2006/relationships/image" Target="../media/image167.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Layout" Target="../slideLayouts/slideLayout6.xml"/><Relationship Id="rId4" Type="http://schemas.openxmlformats.org/officeDocument/2006/relationships/hyperlink" Target="https://www.researchgate.net/journal/International-Journal-of-Quality-Statistics-and-Reliability-1687-7152?_sg=hXUoZKaZXdsbIoUnAayDmpNnDyq4uu9UfQUfwS4lLd5zaeS5iA1Fh1w806ZArsgCPMLEj0FLu_vy_CvGVhVa9R_B-6aAqEY.wl1XrJfx4efpdJoa0OysAYzs9wAJKCS9LiR0EGIUKodyuO_hdas5E02hsn81x_BZzHZdr7VO0Qhg4iTddg36lA"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950.png"/><Relationship Id="rId13" Type="http://schemas.openxmlformats.org/officeDocument/2006/relationships/customXml" Target="../ink/ink184.xml"/><Relationship Id="rId3" Type="http://schemas.openxmlformats.org/officeDocument/2006/relationships/image" Target="../media/image168.emf"/><Relationship Id="rId7" Type="http://schemas.openxmlformats.org/officeDocument/2006/relationships/customXml" Target="../ink/ink181.xml"/><Relationship Id="rId12" Type="http://schemas.openxmlformats.org/officeDocument/2006/relationships/image" Target="../media/image550.png"/><Relationship Id="rId2" Type="http://schemas.openxmlformats.org/officeDocument/2006/relationships/image" Target="../media/image165.emf"/><Relationship Id="rId1" Type="http://schemas.openxmlformats.org/officeDocument/2006/relationships/slideLayout" Target="../slideLayouts/slideLayout6.xml"/><Relationship Id="rId6" Type="http://schemas.openxmlformats.org/officeDocument/2006/relationships/image" Target="../media/image940.png"/><Relationship Id="rId11" Type="http://schemas.openxmlformats.org/officeDocument/2006/relationships/customXml" Target="../ink/ink183.xml"/><Relationship Id="rId5" Type="http://schemas.openxmlformats.org/officeDocument/2006/relationships/customXml" Target="../ink/ink180.xml"/><Relationship Id="rId10" Type="http://schemas.openxmlformats.org/officeDocument/2006/relationships/image" Target="../media/image96.png"/><Relationship Id="rId4" Type="http://schemas.openxmlformats.org/officeDocument/2006/relationships/image" Target="../media/image160.emf"/><Relationship Id="rId9" Type="http://schemas.openxmlformats.org/officeDocument/2006/relationships/customXml" Target="../ink/ink182.xml"/><Relationship Id="rId14" Type="http://schemas.openxmlformats.org/officeDocument/2006/relationships/image" Target="../media/image97.png"/></Relationships>
</file>

<file path=ppt/slides/_rels/slide71.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69.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73.em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8" Type="http://schemas.openxmlformats.org/officeDocument/2006/relationships/image" Target="../media/image911.png"/><Relationship Id="rId13" Type="http://schemas.openxmlformats.org/officeDocument/2006/relationships/customXml" Target="../ink/ink190.xml"/><Relationship Id="rId18" Type="http://schemas.openxmlformats.org/officeDocument/2006/relationships/image" Target="../media/image1000.png"/><Relationship Id="rId26" Type="http://schemas.openxmlformats.org/officeDocument/2006/relationships/image" Target="../media/image175.jpeg"/><Relationship Id="rId3" Type="http://schemas.openxmlformats.org/officeDocument/2006/relationships/customXml" Target="../ink/ink185.xml"/><Relationship Id="rId21" Type="http://schemas.openxmlformats.org/officeDocument/2006/relationships/customXml" Target="../ink/ink194.xml"/><Relationship Id="rId7" Type="http://schemas.openxmlformats.org/officeDocument/2006/relationships/customXml" Target="../ink/ink187.xml"/><Relationship Id="rId12" Type="http://schemas.openxmlformats.org/officeDocument/2006/relationships/image" Target="../media/image930.png"/><Relationship Id="rId17" Type="http://schemas.openxmlformats.org/officeDocument/2006/relationships/customXml" Target="../ink/ink192.xml"/><Relationship Id="rId25" Type="http://schemas.openxmlformats.org/officeDocument/2006/relationships/customXml" Target="../ink/ink197.xml"/><Relationship Id="rId2" Type="http://schemas.openxmlformats.org/officeDocument/2006/relationships/image" Target="../media/image174.emf"/><Relationship Id="rId16" Type="http://schemas.openxmlformats.org/officeDocument/2006/relationships/image" Target="../media/image990.png"/><Relationship Id="rId20" Type="http://schemas.openxmlformats.org/officeDocument/2006/relationships/image" Target="../media/image1010.png"/><Relationship Id="rId1" Type="http://schemas.openxmlformats.org/officeDocument/2006/relationships/slideLayout" Target="../slideLayouts/slideLayout6.xml"/><Relationship Id="rId6" Type="http://schemas.openxmlformats.org/officeDocument/2006/relationships/image" Target="../media/image900.png"/><Relationship Id="rId11" Type="http://schemas.openxmlformats.org/officeDocument/2006/relationships/customXml" Target="../ink/ink189.xml"/><Relationship Id="rId24" Type="http://schemas.openxmlformats.org/officeDocument/2006/relationships/customXml" Target="../ink/ink196.xml"/><Relationship Id="rId5" Type="http://schemas.openxmlformats.org/officeDocument/2006/relationships/customXml" Target="../ink/ink186.xml"/><Relationship Id="rId15" Type="http://schemas.openxmlformats.org/officeDocument/2006/relationships/customXml" Target="../ink/ink191.xml"/><Relationship Id="rId23" Type="http://schemas.openxmlformats.org/officeDocument/2006/relationships/customXml" Target="../ink/ink195.xml"/><Relationship Id="rId28" Type="http://schemas.openxmlformats.org/officeDocument/2006/relationships/image" Target="../media/image176.jpeg"/><Relationship Id="rId10" Type="http://schemas.openxmlformats.org/officeDocument/2006/relationships/image" Target="../media/image920.png"/><Relationship Id="rId19" Type="http://schemas.openxmlformats.org/officeDocument/2006/relationships/customXml" Target="../ink/ink193.xml"/><Relationship Id="rId4" Type="http://schemas.openxmlformats.org/officeDocument/2006/relationships/image" Target="../media/image890.png"/><Relationship Id="rId9" Type="http://schemas.openxmlformats.org/officeDocument/2006/relationships/customXml" Target="../ink/ink188.xml"/><Relationship Id="rId14" Type="http://schemas.openxmlformats.org/officeDocument/2006/relationships/image" Target="../media/image98.png"/><Relationship Id="rId22" Type="http://schemas.openxmlformats.org/officeDocument/2006/relationships/image" Target="../media/image1020.png"/><Relationship Id="rId27" Type="http://schemas.openxmlformats.org/officeDocument/2006/relationships/customXml" Target="../ink/ink198.xml"/></Relationships>
</file>

<file path=ppt/slides/_rels/slide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1.tiff"/><Relationship Id="rId7" Type="http://schemas.openxmlformats.org/officeDocument/2006/relationships/customXml" Target="../ink/ink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10.png"/><Relationship Id="rId5" Type="http://schemas.openxmlformats.org/officeDocument/2006/relationships/customXml" Target="../ink/ink1.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77.em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image" Target="../media/image179.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81.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82.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83.emf"/><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84.jpg"/><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AD5AA-B5C8-7105-6034-747644312A7E}"/>
              </a:ext>
            </a:extLst>
          </p:cNvPr>
          <p:cNvSpPr>
            <a:spLocks noGrp="1"/>
          </p:cNvSpPr>
          <p:nvPr>
            <p:ph type="ctrTitle"/>
          </p:nvPr>
        </p:nvSpPr>
        <p:spPr/>
        <p:txBody>
          <a:bodyPr>
            <a:normAutofit fontScale="90000"/>
          </a:bodyPr>
          <a:lstStyle/>
          <a:p>
            <a:r>
              <a:rPr lang="en-US" sz="4400" dirty="0"/>
              <a:t>Low temperature Dissipation Phenomena in Micro and Nanomechanical systems.</a:t>
            </a:r>
            <a:endParaRPr lang="en-IN" sz="4400" dirty="0"/>
          </a:p>
        </p:txBody>
      </p:sp>
      <p:sp>
        <p:nvSpPr>
          <p:cNvPr id="8" name="TextBox 7">
            <a:extLst>
              <a:ext uri="{FF2B5EF4-FFF2-40B4-BE49-F238E27FC236}">
                <a16:creationId xmlns:a16="http://schemas.microsoft.com/office/drawing/2014/main" id="{1B763A29-D933-C022-37EF-2C46D91BDC81}"/>
              </a:ext>
            </a:extLst>
          </p:cNvPr>
          <p:cNvSpPr txBox="1"/>
          <p:nvPr/>
        </p:nvSpPr>
        <p:spPr>
          <a:xfrm>
            <a:off x="856752" y="3521708"/>
            <a:ext cx="2933816" cy="830997"/>
          </a:xfrm>
          <a:prstGeom prst="rect">
            <a:avLst/>
          </a:prstGeom>
          <a:noFill/>
        </p:spPr>
        <p:txBody>
          <a:bodyPr wrap="none" rtlCol="0">
            <a:spAutoFit/>
          </a:bodyPr>
          <a:lstStyle/>
          <a:p>
            <a:r>
              <a:rPr lang="en-US" sz="2400" b="1" dirty="0">
                <a:solidFill>
                  <a:schemeClr val="bg1"/>
                </a:solidFill>
              </a:rPr>
              <a:t>Ananth Venkatesan</a:t>
            </a:r>
          </a:p>
          <a:p>
            <a:r>
              <a:rPr lang="en-US" sz="2400" b="1" dirty="0">
                <a:solidFill>
                  <a:schemeClr val="bg1"/>
                </a:solidFill>
              </a:rPr>
              <a:t>IISER Mohali</a:t>
            </a:r>
          </a:p>
        </p:txBody>
      </p:sp>
      <p:pic>
        <p:nvPicPr>
          <p:cNvPr id="9" name="Picture 8">
            <a:extLst>
              <a:ext uri="{FF2B5EF4-FFF2-40B4-BE49-F238E27FC236}">
                <a16:creationId xmlns:a16="http://schemas.microsoft.com/office/drawing/2014/main" id="{CAA681D0-E101-5449-6880-1922A2D63C5F}"/>
              </a:ext>
            </a:extLst>
          </p:cNvPr>
          <p:cNvPicPr>
            <a:picLocks noChangeAspect="1"/>
          </p:cNvPicPr>
          <p:nvPr/>
        </p:nvPicPr>
        <p:blipFill>
          <a:blip r:embed="rId2"/>
          <a:stretch>
            <a:fillRect/>
          </a:stretch>
        </p:blipFill>
        <p:spPr>
          <a:xfrm>
            <a:off x="5019936" y="3309938"/>
            <a:ext cx="6015210" cy="2473287"/>
          </a:xfrm>
          <a:prstGeom prst="rect">
            <a:avLst/>
          </a:prstGeom>
        </p:spPr>
      </p:pic>
      <p:pic>
        <p:nvPicPr>
          <p:cNvPr id="10" name="Picture 3">
            <a:extLst>
              <a:ext uri="{FF2B5EF4-FFF2-40B4-BE49-F238E27FC236}">
                <a16:creationId xmlns:a16="http://schemas.microsoft.com/office/drawing/2014/main" id="{1EA38A27-9330-2AD3-045E-1140849CA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831" y="4546581"/>
            <a:ext cx="1320800" cy="1473200"/>
          </a:xfrm>
          <a:prstGeom prst="rect">
            <a:avLst/>
          </a:prstGeom>
          <a:noFill/>
          <a:ln w="9525">
            <a:no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855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91DFA071-AF05-A72C-0921-126DC7F77B5F}"/>
              </a:ext>
            </a:extLst>
          </p:cNvPr>
          <p:cNvSpPr txBox="1">
            <a:spLocks noChangeArrowheads="1"/>
          </p:cNvSpPr>
          <p:nvPr/>
        </p:nvSpPr>
        <p:spPr bwMode="auto">
          <a:xfrm>
            <a:off x="1980049" y="313954"/>
            <a:ext cx="8229024" cy="106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71" rIns="0" bIns="0" anchor="ctr"/>
          <a:lstStyle>
            <a:lvl1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gn="ctr">
              <a:buClrTx/>
              <a:buFontTx/>
              <a:buNone/>
            </a:pPr>
            <a:r>
              <a:rPr lang="en-IN" altLang="en-US" sz="3992"/>
              <a:t>Applications of NEMS</a:t>
            </a:r>
          </a:p>
        </p:txBody>
      </p:sp>
      <p:pic>
        <p:nvPicPr>
          <p:cNvPr id="23554" name="Picture 2">
            <a:extLst>
              <a:ext uri="{FF2B5EF4-FFF2-40B4-BE49-F238E27FC236}">
                <a16:creationId xmlns:a16="http://schemas.microsoft.com/office/drawing/2014/main" id="{D6F8ABB2-63CA-540B-83C1-762261F94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359" y="1491997"/>
            <a:ext cx="6221453" cy="39287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Text Box 3">
            <a:extLst>
              <a:ext uri="{FF2B5EF4-FFF2-40B4-BE49-F238E27FC236}">
                <a16:creationId xmlns:a16="http://schemas.microsoft.com/office/drawing/2014/main" id="{170642D9-842B-91C3-3B3C-7B46AB8FA943}"/>
              </a:ext>
            </a:extLst>
          </p:cNvPr>
          <p:cNvSpPr txBox="1">
            <a:spLocks noChangeArrowheads="1"/>
          </p:cNvSpPr>
          <p:nvPr/>
        </p:nvSpPr>
        <p:spPr bwMode="auto">
          <a:xfrm>
            <a:off x="2829738" y="5332881"/>
            <a:ext cx="7448462" cy="1035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60092" rIns="81646" bIns="40823"/>
          <a:lstStyle>
            <a:lvl1pPr>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IN" altLang="en-US" sz="2177"/>
              <a:t>A NEMS based mass sensor capable of sensing attograms </a:t>
            </a:r>
          </a:p>
          <a:p>
            <a:pPr>
              <a:buClrTx/>
              <a:buFontTx/>
              <a:buNone/>
            </a:pPr>
            <a:r>
              <a:rPr lang="en-IN" altLang="en-US" sz="2177"/>
              <a:t>(10 </a:t>
            </a:r>
            <a:r>
              <a:rPr lang="en-IN" altLang="en-US" sz="2177" baseline="30000"/>
              <a:t>-18</a:t>
            </a:r>
            <a:r>
              <a:rPr lang="en-IN" altLang="en-US" sz="2177"/>
              <a:t> gm) of change by measuring frequency shift of the </a:t>
            </a:r>
          </a:p>
          <a:p>
            <a:pPr>
              <a:buClrTx/>
              <a:buFontTx/>
              <a:buNone/>
            </a:pPr>
            <a:r>
              <a:rPr lang="en-IN" altLang="en-US" sz="2177"/>
              <a:t>cantilever. </a:t>
            </a:r>
            <a:r>
              <a:rPr lang="en-US" altLang="en-US" sz="2177"/>
              <a:t>B. Ilic et.al. Appl. Phys. 95, 3694 (2004)</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6308F379-1E00-60FE-80F4-00268B7CACD9}"/>
              </a:ext>
            </a:extLst>
          </p:cNvPr>
          <p:cNvSpPr txBox="1">
            <a:spLocks noChangeArrowheads="1"/>
          </p:cNvSpPr>
          <p:nvPr/>
        </p:nvSpPr>
        <p:spPr bwMode="auto">
          <a:xfrm>
            <a:off x="1980049" y="273629"/>
            <a:ext cx="8229024" cy="1144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71" rIns="0" bIns="0" anchor="ctr"/>
          <a:lstStyle>
            <a:lvl1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gn="ctr">
              <a:buClrTx/>
              <a:buFontTx/>
              <a:buNone/>
            </a:pPr>
            <a:r>
              <a:rPr lang="en-IN" altLang="en-US" sz="3992"/>
              <a:t>Why Physicists are interested in NEMS? </a:t>
            </a:r>
          </a:p>
        </p:txBody>
      </p:sp>
      <p:sp>
        <p:nvSpPr>
          <p:cNvPr id="25602" name="Text Box 2">
            <a:extLst>
              <a:ext uri="{FF2B5EF4-FFF2-40B4-BE49-F238E27FC236}">
                <a16:creationId xmlns:a16="http://schemas.microsoft.com/office/drawing/2014/main" id="{B2EC3527-EB05-E72F-2B75-321A25193F38}"/>
              </a:ext>
            </a:extLst>
          </p:cNvPr>
          <p:cNvSpPr txBox="1">
            <a:spLocks noChangeArrowheads="1"/>
          </p:cNvSpPr>
          <p:nvPr/>
        </p:nvSpPr>
        <p:spPr bwMode="auto">
          <a:xfrm>
            <a:off x="1980049" y="1604329"/>
            <a:ext cx="8229024" cy="4526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4" rIns="0" bIns="0"/>
          <a:lstStyle>
            <a:lvl1pPr marL="430213" indent="-323850">
              <a:tabLst>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spcAft>
                <a:spcPts val="1293"/>
              </a:spcAft>
              <a:buSzPct val="45000"/>
              <a:buFont typeface="Wingdings" panose="05000000000000000000" pitchFamily="2" charset="2"/>
              <a:buChar char=""/>
            </a:pPr>
            <a:r>
              <a:rPr lang="en-IN" altLang="en-US" sz="2903"/>
              <a:t>1) Sensitive transducers always mean better physical measurements. Examples of applications in physical measurements include magneto-meters, charge sensors</a:t>
            </a:r>
          </a:p>
          <a:p>
            <a:pPr>
              <a:spcAft>
                <a:spcPts val="1293"/>
              </a:spcAft>
              <a:buSzPct val="45000"/>
              <a:buFont typeface="Wingdings" panose="05000000000000000000" pitchFamily="2" charset="2"/>
              <a:buChar char=""/>
            </a:pPr>
            <a:r>
              <a:rPr lang="en-IN" altLang="en-US" sz="2903"/>
              <a:t>2) NEMS by themselves are extremely interesting systems especially at ultra low temperatures.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8237EFD5-5E65-E7EA-55DE-9AD8AFAB93B2}"/>
              </a:ext>
            </a:extLst>
          </p:cNvPr>
          <p:cNvSpPr txBox="1">
            <a:spLocks noChangeArrowheads="1"/>
          </p:cNvSpPr>
          <p:nvPr/>
        </p:nvSpPr>
        <p:spPr bwMode="auto">
          <a:xfrm>
            <a:off x="1980049" y="313954"/>
            <a:ext cx="8229024" cy="106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71"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9pPr>
          </a:lstStyle>
          <a:p>
            <a:pPr algn="ctr">
              <a:buClrTx/>
              <a:buFontTx/>
              <a:buNone/>
            </a:pPr>
            <a:r>
              <a:rPr lang="en-IN" altLang="en-US" sz="3992"/>
              <a:t>NEMS based computing</a:t>
            </a:r>
          </a:p>
        </p:txBody>
      </p:sp>
      <p:pic>
        <p:nvPicPr>
          <p:cNvPr id="24578" name="Picture 2">
            <a:extLst>
              <a:ext uri="{FF2B5EF4-FFF2-40B4-BE49-F238E27FC236}">
                <a16:creationId xmlns:a16="http://schemas.microsoft.com/office/drawing/2014/main" id="{11E3D900-56D3-0076-8FE4-7D20C7556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087" y="2795334"/>
            <a:ext cx="3266263" cy="14502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a:extLst>
              <a:ext uri="{FF2B5EF4-FFF2-40B4-BE49-F238E27FC236}">
                <a16:creationId xmlns:a16="http://schemas.microsoft.com/office/drawing/2014/main" id="{B318BE2F-5289-58DF-F42A-03C2D1B82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5652" y="2710365"/>
            <a:ext cx="3266263" cy="14502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0" name="Line 4">
            <a:extLst>
              <a:ext uri="{FF2B5EF4-FFF2-40B4-BE49-F238E27FC236}">
                <a16:creationId xmlns:a16="http://schemas.microsoft.com/office/drawing/2014/main" id="{C4DDC963-F960-CD57-35EE-9523BF652756}"/>
              </a:ext>
            </a:extLst>
          </p:cNvPr>
          <p:cNvSpPr>
            <a:spLocks noChangeShapeType="1"/>
          </p:cNvSpPr>
          <p:nvPr/>
        </p:nvSpPr>
        <p:spPr bwMode="auto">
          <a:xfrm flipH="1">
            <a:off x="2826858" y="3591738"/>
            <a:ext cx="332674" cy="1795869"/>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24581" name="Text Box 5">
            <a:extLst>
              <a:ext uri="{FF2B5EF4-FFF2-40B4-BE49-F238E27FC236}">
                <a16:creationId xmlns:a16="http://schemas.microsoft.com/office/drawing/2014/main" id="{3056C15A-D6D9-0931-A56F-6A3B81833E16}"/>
              </a:ext>
            </a:extLst>
          </p:cNvPr>
          <p:cNvSpPr txBox="1">
            <a:spLocks noChangeArrowheads="1"/>
          </p:cNvSpPr>
          <p:nvPr/>
        </p:nvSpPr>
        <p:spPr bwMode="auto">
          <a:xfrm>
            <a:off x="2502823" y="5551784"/>
            <a:ext cx="5651153" cy="545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5193" rIns="81646" bIns="40823"/>
          <a:lstStyle>
            <a:lvl1pPr>
              <a:tabLst>
                <a:tab pos="0" algn="l"/>
                <a:tab pos="722313" algn="l"/>
                <a:tab pos="1446213" algn="l"/>
                <a:tab pos="2170113" algn="l"/>
                <a:tab pos="2894013" algn="l"/>
                <a:tab pos="3617913" algn="l"/>
                <a:tab pos="4343400" algn="l"/>
                <a:tab pos="5065713" algn="l"/>
                <a:tab pos="578961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617913" algn="l"/>
                <a:tab pos="4343400" algn="l"/>
                <a:tab pos="5065713" algn="l"/>
                <a:tab pos="578961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617913" algn="l"/>
                <a:tab pos="4343400" algn="l"/>
                <a:tab pos="5065713" algn="l"/>
                <a:tab pos="578961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617913" algn="l"/>
                <a:tab pos="4343400" algn="l"/>
                <a:tab pos="5065713" algn="l"/>
                <a:tab pos="578961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617913" algn="l"/>
                <a:tab pos="4343400" algn="l"/>
                <a:tab pos="5065713" algn="l"/>
                <a:tab pos="578961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IN" altLang="en-US" sz="1633"/>
              <a:t>Bit Operations can be synchronized by paramtric resonance</a:t>
            </a:r>
          </a:p>
          <a:p>
            <a:pPr>
              <a:buClrTx/>
              <a:buFontTx/>
              <a:buNone/>
            </a:pPr>
            <a:r>
              <a:rPr lang="en-IN" altLang="en-US" sz="1633"/>
              <a:t>Or stochastic resonance schemes </a:t>
            </a:r>
          </a:p>
        </p:txBody>
      </p:sp>
      <p:sp>
        <p:nvSpPr>
          <p:cNvPr id="24582" name="Line 6">
            <a:extLst>
              <a:ext uri="{FF2B5EF4-FFF2-40B4-BE49-F238E27FC236}">
                <a16:creationId xmlns:a16="http://schemas.microsoft.com/office/drawing/2014/main" id="{302AEBFF-621E-A15A-5546-677E7BC5B1C8}"/>
              </a:ext>
            </a:extLst>
          </p:cNvPr>
          <p:cNvSpPr>
            <a:spLocks noChangeShapeType="1"/>
          </p:cNvSpPr>
          <p:nvPr/>
        </p:nvSpPr>
        <p:spPr bwMode="auto">
          <a:xfrm>
            <a:off x="7729132" y="3918652"/>
            <a:ext cx="1306217" cy="1468954"/>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24583" name="Text Box 7">
            <a:extLst>
              <a:ext uri="{FF2B5EF4-FFF2-40B4-BE49-F238E27FC236}">
                <a16:creationId xmlns:a16="http://schemas.microsoft.com/office/drawing/2014/main" id="{659EB098-DB99-AE1C-6CBD-ABD420E3CD99}"/>
              </a:ext>
            </a:extLst>
          </p:cNvPr>
          <p:cNvSpPr txBox="1">
            <a:spLocks noChangeArrowheads="1"/>
          </p:cNvSpPr>
          <p:nvPr/>
        </p:nvSpPr>
        <p:spPr bwMode="auto">
          <a:xfrm>
            <a:off x="8381521" y="5551784"/>
            <a:ext cx="2108381" cy="7791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5193" rIns="81646" bIns="40823"/>
          <a:lstStyle>
            <a:lvl1pPr>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IN" altLang="en-US" sz="1633"/>
              <a:t>A  whole array can </a:t>
            </a:r>
          </a:p>
          <a:p>
            <a:pPr>
              <a:buClrTx/>
              <a:buFontTx/>
              <a:buNone/>
            </a:pPr>
            <a:r>
              <a:rPr lang="en-IN" altLang="en-US" sz="1633"/>
              <a:t>Be read to process </a:t>
            </a:r>
          </a:p>
          <a:p>
            <a:pPr>
              <a:buClrTx/>
              <a:buFontTx/>
              <a:buNone/>
            </a:pPr>
            <a:r>
              <a:rPr lang="en-IN" altLang="en-US" sz="1633"/>
              <a:t>Digitzed information. </a:t>
            </a:r>
          </a:p>
        </p:txBody>
      </p:sp>
      <p:sp>
        <p:nvSpPr>
          <p:cNvPr id="24584" name="Text Box 8">
            <a:extLst>
              <a:ext uri="{FF2B5EF4-FFF2-40B4-BE49-F238E27FC236}">
                <a16:creationId xmlns:a16="http://schemas.microsoft.com/office/drawing/2014/main" id="{171D5745-9DE1-7178-CB2A-FAA54745255F}"/>
              </a:ext>
            </a:extLst>
          </p:cNvPr>
          <p:cNvSpPr txBox="1">
            <a:spLocks noChangeArrowheads="1"/>
          </p:cNvSpPr>
          <p:nvPr/>
        </p:nvSpPr>
        <p:spPr bwMode="auto">
          <a:xfrm>
            <a:off x="2726048" y="6434597"/>
            <a:ext cx="5981094" cy="3370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it-IT" altLang="en-US" sz="1633"/>
              <a:t>I.Mehboob &amp; H.Yamagichi Nature nano-tech. 3, 275279 (2008)</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6284E274-D4E0-4038-6626-0E7ADEE9EE49}"/>
              </a:ext>
            </a:extLst>
          </p:cNvPr>
          <p:cNvSpPr txBox="1">
            <a:spLocks noChangeArrowheads="1"/>
          </p:cNvSpPr>
          <p:nvPr/>
        </p:nvSpPr>
        <p:spPr bwMode="auto">
          <a:xfrm>
            <a:off x="1980049" y="273629"/>
            <a:ext cx="8229024" cy="1144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71" rIns="0" bIns="0" anchor="ctr"/>
          <a:lstStyle>
            <a:lvl1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gn="ctr">
              <a:buClrTx/>
              <a:buFontTx/>
              <a:buNone/>
            </a:pPr>
            <a:r>
              <a:rPr lang="en-IN" altLang="en-US" sz="3992"/>
              <a:t>Magnetization of 2-D elecron systems</a:t>
            </a:r>
          </a:p>
        </p:txBody>
      </p:sp>
      <p:pic>
        <p:nvPicPr>
          <p:cNvPr id="26626" name="Picture 2">
            <a:extLst>
              <a:ext uri="{FF2B5EF4-FFF2-40B4-BE49-F238E27FC236}">
                <a16:creationId xmlns:a16="http://schemas.microsoft.com/office/drawing/2014/main" id="{D796D57A-88EA-C149-61AA-6A3D2DF58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304" y="1600009"/>
            <a:ext cx="2883183" cy="39186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7" name="Rectangle 3">
            <a:extLst>
              <a:ext uri="{FF2B5EF4-FFF2-40B4-BE49-F238E27FC236}">
                <a16:creationId xmlns:a16="http://schemas.microsoft.com/office/drawing/2014/main" id="{15EEF1D7-4373-D2CC-EBD9-D13A99518AC1}"/>
              </a:ext>
            </a:extLst>
          </p:cNvPr>
          <p:cNvSpPr>
            <a:spLocks noChangeArrowheads="1"/>
          </p:cNvSpPr>
          <p:nvPr/>
        </p:nvSpPr>
        <p:spPr bwMode="auto">
          <a:xfrm>
            <a:off x="2079419" y="2744929"/>
            <a:ext cx="2237995" cy="1057071"/>
          </a:xfrm>
          <a:prstGeom prst="rect">
            <a:avLst/>
          </a:prstGeom>
          <a:noFill/>
          <a:ln w="255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28" name="Text Box 4">
            <a:extLst>
              <a:ext uri="{FF2B5EF4-FFF2-40B4-BE49-F238E27FC236}">
                <a16:creationId xmlns:a16="http://schemas.microsoft.com/office/drawing/2014/main" id="{D743197F-5AB9-7D3C-CDE2-F326A6ECE9D0}"/>
              </a:ext>
            </a:extLst>
          </p:cNvPr>
          <p:cNvSpPr txBox="1">
            <a:spLocks noChangeArrowheads="1"/>
          </p:cNvSpPr>
          <p:nvPr/>
        </p:nvSpPr>
        <p:spPr bwMode="auto">
          <a:xfrm>
            <a:off x="2201832" y="3429002"/>
            <a:ext cx="1803069" cy="30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2456" rIns="81646" bIns="42456">
            <a:spAutoFit/>
          </a:bodyPr>
          <a:lstStyle>
            <a:lvl1pPr>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9pPr>
          </a:lstStyle>
          <a:p>
            <a:pPr algn="ctr">
              <a:spcBef>
                <a:spcPts val="907"/>
              </a:spcBef>
            </a:pPr>
            <a:r>
              <a:rPr lang="en-IN" altLang="en-US" sz="1452">
                <a:latin typeface="Comic Sans MS" panose="030F0702030302020204" pitchFamily="66" charset="0"/>
                <a:cs typeface="Arial" panose="020B0604020202020204" pitchFamily="34" charset="0"/>
              </a:rPr>
              <a:t>P-type substrate </a:t>
            </a:r>
          </a:p>
        </p:txBody>
      </p:sp>
      <p:sp>
        <p:nvSpPr>
          <p:cNvPr id="26629" name="Rectangle 5">
            <a:extLst>
              <a:ext uri="{FF2B5EF4-FFF2-40B4-BE49-F238E27FC236}">
                <a16:creationId xmlns:a16="http://schemas.microsoft.com/office/drawing/2014/main" id="{2B4BC8C2-AAD7-E383-23E5-92BD170F1FF7}"/>
              </a:ext>
            </a:extLst>
          </p:cNvPr>
          <p:cNvSpPr>
            <a:spLocks noChangeArrowheads="1"/>
          </p:cNvSpPr>
          <p:nvPr/>
        </p:nvSpPr>
        <p:spPr bwMode="auto">
          <a:xfrm>
            <a:off x="2360730" y="2670025"/>
            <a:ext cx="304348" cy="337028"/>
          </a:xfrm>
          <a:prstGeom prst="rect">
            <a:avLst/>
          </a:prstGeom>
          <a:solidFill>
            <a:srgbClr val="00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lgn="ctr">
              <a:lnSpc>
                <a:spcPct val="100000"/>
              </a:lnSpc>
              <a:buClrTx/>
              <a:buFontTx/>
              <a:buNone/>
            </a:pPr>
            <a:r>
              <a:rPr lang="en-IN" altLang="en-US" sz="1633">
                <a:cs typeface="Arial" panose="020B0604020202020204" pitchFamily="34" charset="0"/>
              </a:rPr>
              <a:t>S</a:t>
            </a:r>
          </a:p>
        </p:txBody>
      </p:sp>
      <p:sp>
        <p:nvSpPr>
          <p:cNvPr id="26630" name="Rectangle 6">
            <a:extLst>
              <a:ext uri="{FF2B5EF4-FFF2-40B4-BE49-F238E27FC236}">
                <a16:creationId xmlns:a16="http://schemas.microsoft.com/office/drawing/2014/main" id="{E84EBAD2-B13A-04E0-F8EE-352A7E9282CE}"/>
              </a:ext>
            </a:extLst>
          </p:cNvPr>
          <p:cNvSpPr>
            <a:spLocks noChangeArrowheads="1"/>
          </p:cNvSpPr>
          <p:nvPr/>
        </p:nvSpPr>
        <p:spPr bwMode="auto">
          <a:xfrm>
            <a:off x="3536763" y="2670025"/>
            <a:ext cx="315570" cy="337028"/>
          </a:xfrm>
          <a:prstGeom prst="rect">
            <a:avLst/>
          </a:prstGeom>
          <a:solidFill>
            <a:srgbClr val="00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lgn="ctr">
              <a:lnSpc>
                <a:spcPct val="100000"/>
              </a:lnSpc>
              <a:buClrTx/>
              <a:buFontTx/>
              <a:buNone/>
            </a:pPr>
            <a:r>
              <a:rPr lang="en-IN" altLang="en-US" sz="1633">
                <a:cs typeface="Arial" panose="020B0604020202020204" pitchFamily="34" charset="0"/>
              </a:rPr>
              <a:t>D</a:t>
            </a:r>
          </a:p>
        </p:txBody>
      </p:sp>
      <p:sp>
        <p:nvSpPr>
          <p:cNvPr id="26631" name="Line 7">
            <a:extLst>
              <a:ext uri="{FF2B5EF4-FFF2-40B4-BE49-F238E27FC236}">
                <a16:creationId xmlns:a16="http://schemas.microsoft.com/office/drawing/2014/main" id="{DA402612-4F67-68B1-A3E0-2A22CD2005C3}"/>
              </a:ext>
            </a:extLst>
          </p:cNvPr>
          <p:cNvSpPr>
            <a:spLocks noChangeShapeType="1"/>
          </p:cNvSpPr>
          <p:nvPr/>
        </p:nvSpPr>
        <p:spPr bwMode="auto">
          <a:xfrm>
            <a:off x="2638197" y="2744928"/>
            <a:ext cx="933218" cy="1441"/>
          </a:xfrm>
          <a:prstGeom prst="line">
            <a:avLst/>
          </a:prstGeom>
          <a:noFill/>
          <a:ln w="57240" cap="flat">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26632" name="Line 8">
            <a:extLst>
              <a:ext uri="{FF2B5EF4-FFF2-40B4-BE49-F238E27FC236}">
                <a16:creationId xmlns:a16="http://schemas.microsoft.com/office/drawing/2014/main" id="{D018F4F9-626F-10C4-A5F3-2EE3B56C0E3C}"/>
              </a:ext>
            </a:extLst>
          </p:cNvPr>
          <p:cNvSpPr>
            <a:spLocks noChangeShapeType="1"/>
          </p:cNvSpPr>
          <p:nvPr/>
        </p:nvSpPr>
        <p:spPr bwMode="auto">
          <a:xfrm>
            <a:off x="2701564" y="2683003"/>
            <a:ext cx="807925" cy="1440"/>
          </a:xfrm>
          <a:prstGeom prst="line">
            <a:avLst/>
          </a:prstGeom>
          <a:noFill/>
          <a:ln w="5724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26633" name="Line 9">
            <a:extLst>
              <a:ext uri="{FF2B5EF4-FFF2-40B4-BE49-F238E27FC236}">
                <a16:creationId xmlns:a16="http://schemas.microsoft.com/office/drawing/2014/main" id="{A1D205C8-D26D-CDEA-3A56-B4E253239A4E}"/>
              </a:ext>
            </a:extLst>
          </p:cNvPr>
          <p:cNvSpPr>
            <a:spLocks noChangeShapeType="1"/>
          </p:cNvSpPr>
          <p:nvPr/>
        </p:nvSpPr>
        <p:spPr bwMode="auto">
          <a:xfrm>
            <a:off x="3571415" y="2683003"/>
            <a:ext cx="249147" cy="1440"/>
          </a:xfrm>
          <a:prstGeom prst="line">
            <a:avLst/>
          </a:prstGeom>
          <a:noFill/>
          <a:ln w="5724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26634" name="Line 10">
            <a:extLst>
              <a:ext uri="{FF2B5EF4-FFF2-40B4-BE49-F238E27FC236}">
                <a16:creationId xmlns:a16="http://schemas.microsoft.com/office/drawing/2014/main" id="{CAD7411A-4A0C-FC43-E213-BB74F3A9E154}"/>
              </a:ext>
            </a:extLst>
          </p:cNvPr>
          <p:cNvSpPr>
            <a:spLocks noChangeShapeType="1"/>
          </p:cNvSpPr>
          <p:nvPr/>
        </p:nvSpPr>
        <p:spPr bwMode="auto">
          <a:xfrm>
            <a:off x="2390491" y="2683003"/>
            <a:ext cx="185780" cy="1440"/>
          </a:xfrm>
          <a:prstGeom prst="line">
            <a:avLst/>
          </a:prstGeom>
          <a:noFill/>
          <a:ln w="5724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26635" name="Line 11">
            <a:extLst>
              <a:ext uri="{FF2B5EF4-FFF2-40B4-BE49-F238E27FC236}">
                <a16:creationId xmlns:a16="http://schemas.microsoft.com/office/drawing/2014/main" id="{2CA1CFE4-1E21-C923-999F-87E1C592DBCC}"/>
              </a:ext>
            </a:extLst>
          </p:cNvPr>
          <p:cNvSpPr>
            <a:spLocks noChangeShapeType="1"/>
          </p:cNvSpPr>
          <p:nvPr/>
        </p:nvSpPr>
        <p:spPr bwMode="auto">
          <a:xfrm flipV="1">
            <a:off x="3136490" y="2369050"/>
            <a:ext cx="1441" cy="254906"/>
          </a:xfrm>
          <a:prstGeom prst="line">
            <a:avLst/>
          </a:prstGeom>
          <a:noFill/>
          <a:ln w="5724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26636" name="Text Box 12">
            <a:extLst>
              <a:ext uri="{FF2B5EF4-FFF2-40B4-BE49-F238E27FC236}">
                <a16:creationId xmlns:a16="http://schemas.microsoft.com/office/drawing/2014/main" id="{400CB577-9A94-EE2C-310F-EF13E662170B}"/>
              </a:ext>
            </a:extLst>
          </p:cNvPr>
          <p:cNvSpPr txBox="1">
            <a:spLocks noChangeArrowheads="1"/>
          </p:cNvSpPr>
          <p:nvPr/>
        </p:nvSpPr>
        <p:spPr bwMode="auto">
          <a:xfrm>
            <a:off x="2949271" y="2433857"/>
            <a:ext cx="809365" cy="30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2456" rIns="81646" bIns="42456">
            <a:spAutoFit/>
          </a:bodyPr>
          <a:lstStyle>
            <a:lvl1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9pPr>
          </a:lstStyle>
          <a:p>
            <a:pPr algn="ctr">
              <a:spcBef>
                <a:spcPts val="907"/>
              </a:spcBef>
            </a:pPr>
            <a:r>
              <a:rPr lang="en-IN" altLang="en-US" sz="1452">
                <a:latin typeface="Comic Sans MS" panose="030F0702030302020204" pitchFamily="66" charset="0"/>
                <a:cs typeface="Arial" panose="020B0604020202020204" pitchFamily="34" charset="0"/>
              </a:rPr>
              <a:t>+++</a:t>
            </a:r>
          </a:p>
        </p:txBody>
      </p:sp>
      <p:sp>
        <p:nvSpPr>
          <p:cNvPr id="26637" name="Text Box 13">
            <a:extLst>
              <a:ext uri="{FF2B5EF4-FFF2-40B4-BE49-F238E27FC236}">
                <a16:creationId xmlns:a16="http://schemas.microsoft.com/office/drawing/2014/main" id="{913CA67E-3779-7B4E-4C1F-176C48DC0F25}"/>
              </a:ext>
            </a:extLst>
          </p:cNvPr>
          <p:cNvSpPr txBox="1">
            <a:spLocks noChangeArrowheads="1"/>
          </p:cNvSpPr>
          <p:nvPr/>
        </p:nvSpPr>
        <p:spPr bwMode="auto">
          <a:xfrm>
            <a:off x="2576272" y="2433857"/>
            <a:ext cx="498292" cy="532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lgn="ctr">
              <a:spcBef>
                <a:spcPts val="907"/>
              </a:spcBef>
            </a:pPr>
            <a:r>
              <a:rPr lang="en-IN" altLang="en-US" sz="1452">
                <a:latin typeface="Comic Sans MS" panose="030F0702030302020204" pitchFamily="66" charset="0"/>
                <a:cs typeface="Arial" panose="020B0604020202020204" pitchFamily="34" charset="0"/>
              </a:rPr>
              <a:t>++++</a:t>
            </a:r>
          </a:p>
        </p:txBody>
      </p:sp>
      <p:sp>
        <p:nvSpPr>
          <p:cNvPr id="26638" name="Text Box 14">
            <a:extLst>
              <a:ext uri="{FF2B5EF4-FFF2-40B4-BE49-F238E27FC236}">
                <a16:creationId xmlns:a16="http://schemas.microsoft.com/office/drawing/2014/main" id="{1E2224EE-85FC-5280-8ACE-4CDD178DC1E8}"/>
              </a:ext>
            </a:extLst>
          </p:cNvPr>
          <p:cNvSpPr txBox="1">
            <a:spLocks noChangeArrowheads="1"/>
          </p:cNvSpPr>
          <p:nvPr/>
        </p:nvSpPr>
        <p:spPr bwMode="auto">
          <a:xfrm>
            <a:off x="2823978" y="2122784"/>
            <a:ext cx="684071" cy="30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2456" rIns="81646" bIns="42456">
            <a:spAutoFit/>
          </a:bodyPr>
          <a:lstStyle>
            <a:lvl1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9pPr>
          </a:lstStyle>
          <a:p>
            <a:pPr algn="ctr">
              <a:spcBef>
                <a:spcPts val="907"/>
              </a:spcBef>
            </a:pPr>
            <a:r>
              <a:rPr lang="en-IN" altLang="en-US" sz="1452">
                <a:latin typeface="Comic Sans MS" panose="030F0702030302020204" pitchFamily="66" charset="0"/>
                <a:cs typeface="Arial" panose="020B0604020202020204" pitchFamily="34" charset="0"/>
              </a:rPr>
              <a:t>gate</a:t>
            </a:r>
          </a:p>
        </p:txBody>
      </p:sp>
      <p:sp>
        <p:nvSpPr>
          <p:cNvPr id="26639" name="Line 15">
            <a:extLst>
              <a:ext uri="{FF2B5EF4-FFF2-40B4-BE49-F238E27FC236}">
                <a16:creationId xmlns:a16="http://schemas.microsoft.com/office/drawing/2014/main" id="{90226DEF-0E84-2C22-D582-9A3294932E2B}"/>
              </a:ext>
            </a:extLst>
          </p:cNvPr>
          <p:cNvSpPr>
            <a:spLocks noChangeShapeType="1"/>
          </p:cNvSpPr>
          <p:nvPr/>
        </p:nvSpPr>
        <p:spPr bwMode="auto">
          <a:xfrm flipV="1">
            <a:off x="3142251" y="2446818"/>
            <a:ext cx="705674" cy="298111"/>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26640" name="Text Box 16">
            <a:extLst>
              <a:ext uri="{FF2B5EF4-FFF2-40B4-BE49-F238E27FC236}">
                <a16:creationId xmlns:a16="http://schemas.microsoft.com/office/drawing/2014/main" id="{37A9258B-6CBD-A87D-2C73-2BFAEECEE5DF}"/>
              </a:ext>
            </a:extLst>
          </p:cNvPr>
          <p:cNvSpPr txBox="1">
            <a:spLocks noChangeArrowheads="1"/>
          </p:cNvSpPr>
          <p:nvPr/>
        </p:nvSpPr>
        <p:spPr bwMode="auto">
          <a:xfrm>
            <a:off x="3948735" y="2176070"/>
            <a:ext cx="697084" cy="3370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spAutoFit/>
          </a:bodyPr>
          <a:lstStyle>
            <a:lvl1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9pPr>
          </a:lstStyle>
          <a:p>
            <a:pPr>
              <a:lnSpc>
                <a:spcPct val="100000"/>
              </a:lnSpc>
              <a:buClrTx/>
              <a:buFontTx/>
              <a:buNone/>
            </a:pPr>
            <a:r>
              <a:rPr lang="en-IN" altLang="en-US" sz="1633">
                <a:latin typeface="Comic Sans MS" panose="030F0702030302020204" pitchFamily="66" charset="0"/>
                <a:cs typeface="Arial" panose="020B0604020202020204" pitchFamily="34" charset="0"/>
              </a:rPr>
              <a:t>oxide</a:t>
            </a:r>
          </a:p>
        </p:txBody>
      </p:sp>
      <p:sp>
        <p:nvSpPr>
          <p:cNvPr id="26641" name="Text Box 17">
            <a:extLst>
              <a:ext uri="{FF2B5EF4-FFF2-40B4-BE49-F238E27FC236}">
                <a16:creationId xmlns:a16="http://schemas.microsoft.com/office/drawing/2014/main" id="{DBF1CDC7-05A1-630A-BD39-6ED3C71F2977}"/>
              </a:ext>
            </a:extLst>
          </p:cNvPr>
          <p:cNvSpPr txBox="1">
            <a:spLocks noChangeArrowheads="1"/>
          </p:cNvSpPr>
          <p:nvPr/>
        </p:nvSpPr>
        <p:spPr bwMode="auto">
          <a:xfrm>
            <a:off x="2538827" y="2642679"/>
            <a:ext cx="1139512" cy="3370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spAutoFit/>
          </a:bodyPr>
          <a:lstStyle>
            <a:lvl1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9pPr>
          </a:lstStyle>
          <a:p>
            <a:pPr>
              <a:lnSpc>
                <a:spcPct val="100000"/>
              </a:lnSpc>
              <a:buClrTx/>
              <a:buFontTx/>
              <a:buNone/>
            </a:pPr>
            <a:r>
              <a:rPr lang="en-IN" altLang="en-US" sz="1633">
                <a:cs typeface="Arial" panose="020B0604020202020204" pitchFamily="34" charset="0"/>
              </a:rPr>
              <a:t> -------------</a:t>
            </a:r>
          </a:p>
        </p:txBody>
      </p:sp>
      <p:sp>
        <p:nvSpPr>
          <p:cNvPr id="26642" name="Line 18">
            <a:extLst>
              <a:ext uri="{FF2B5EF4-FFF2-40B4-BE49-F238E27FC236}">
                <a16:creationId xmlns:a16="http://schemas.microsoft.com/office/drawing/2014/main" id="{61298C2C-CF67-5A73-2856-B98B6C6A406C}"/>
              </a:ext>
            </a:extLst>
          </p:cNvPr>
          <p:cNvSpPr>
            <a:spLocks noChangeShapeType="1"/>
          </p:cNvSpPr>
          <p:nvPr/>
        </p:nvSpPr>
        <p:spPr bwMode="auto">
          <a:xfrm>
            <a:off x="3319390" y="2861581"/>
            <a:ext cx="1175163" cy="351397"/>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26643" name="Text Box 19">
            <a:extLst>
              <a:ext uri="{FF2B5EF4-FFF2-40B4-BE49-F238E27FC236}">
                <a16:creationId xmlns:a16="http://schemas.microsoft.com/office/drawing/2014/main" id="{4E75B335-C960-9676-A94C-F46869DC964A}"/>
              </a:ext>
            </a:extLst>
          </p:cNvPr>
          <p:cNvSpPr txBox="1">
            <a:spLocks noChangeArrowheads="1"/>
          </p:cNvSpPr>
          <p:nvPr/>
        </p:nvSpPr>
        <p:spPr bwMode="auto">
          <a:xfrm>
            <a:off x="4377900" y="2861582"/>
            <a:ext cx="1425750" cy="1090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2456" rIns="81646" bIns="42456">
            <a:spAutoFit/>
          </a:bodyPr>
          <a:lstStyle>
            <a:lvl1pPr>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9pPr>
          </a:lstStyle>
          <a:p>
            <a:pPr>
              <a:lnSpc>
                <a:spcPct val="100000"/>
              </a:lnSpc>
              <a:buClrTx/>
              <a:buFontTx/>
              <a:buNone/>
            </a:pPr>
            <a:r>
              <a:rPr lang="en-IN" altLang="en-US" sz="1633">
                <a:latin typeface="Comic Sans MS" panose="030F0702030302020204" pitchFamily="66" charset="0"/>
                <a:cs typeface="Arial" panose="020B0604020202020204" pitchFamily="34" charset="0"/>
              </a:rPr>
              <a:t>Inversion layer forming </a:t>
            </a:r>
          </a:p>
          <a:p>
            <a:pPr>
              <a:lnSpc>
                <a:spcPct val="100000"/>
              </a:lnSpc>
              <a:buClrTx/>
              <a:buFontTx/>
              <a:buNone/>
            </a:pPr>
            <a:r>
              <a:rPr lang="en-IN" altLang="en-US" sz="1633">
                <a:latin typeface="Comic Sans MS" panose="030F0702030302020204" pitchFamily="66" charset="0"/>
                <a:cs typeface="Arial" panose="020B0604020202020204" pitchFamily="34" charset="0"/>
              </a:rPr>
              <a:t>2-DEG</a:t>
            </a:r>
          </a:p>
        </p:txBody>
      </p:sp>
      <p:sp>
        <p:nvSpPr>
          <p:cNvPr id="26644" name="Freeform 20">
            <a:extLst>
              <a:ext uri="{FF2B5EF4-FFF2-40B4-BE49-F238E27FC236}">
                <a16:creationId xmlns:a16="http://schemas.microsoft.com/office/drawing/2014/main" id="{24A017B6-C8AC-2EE3-856A-72B99CEAEEF2}"/>
              </a:ext>
            </a:extLst>
          </p:cNvPr>
          <p:cNvSpPr>
            <a:spLocks noChangeArrowheads="1"/>
          </p:cNvSpPr>
          <p:nvPr/>
        </p:nvSpPr>
        <p:spPr bwMode="auto">
          <a:xfrm>
            <a:off x="2219114" y="4565280"/>
            <a:ext cx="411883" cy="116653"/>
          </a:xfrm>
          <a:custGeom>
            <a:avLst/>
            <a:gdLst>
              <a:gd name="G0" fmla="+- 1 0 0"/>
              <a:gd name="G1" fmla="+- 1 0 0"/>
              <a:gd name="G2" fmla="+- 1 0 0"/>
              <a:gd name="G3" fmla="+- 136 0 0"/>
              <a:gd name="G4" fmla="*/ 1 24577 2"/>
              <a:gd name="G5" fmla="+- 1 0 0"/>
              <a:gd name="G6" fmla="+- 1 0 0"/>
              <a:gd name="T0" fmla="*/ 567875174 w 363"/>
              <a:gd name="T1" fmla="*/ 121579929 h 136"/>
              <a:gd name="T2" fmla="*/ 284719935 w 363"/>
              <a:gd name="T3" fmla="*/ 0 h 136"/>
              <a:gd name="T4" fmla="*/ 0 w 363"/>
              <a:gd name="T5" fmla="*/ 121579929 h 136"/>
              <a:gd name="T6" fmla="*/ 0 w 363"/>
              <a:gd name="T7" fmla="*/ 0 h 136"/>
              <a:gd name="T8" fmla="*/ 363 w 363"/>
              <a:gd name="T9" fmla="*/ 136 h 136"/>
            </a:gdLst>
            <a:ahLst/>
            <a:cxnLst>
              <a:cxn ang="0">
                <a:pos x="T0" y="T1"/>
              </a:cxn>
              <a:cxn ang="0">
                <a:pos x="T2" y="T3"/>
              </a:cxn>
              <a:cxn ang="0">
                <a:pos x="T4" y="T5"/>
              </a:cxn>
            </a:cxnLst>
            <a:rect l="T6" t="T7" r="T8" b="T9"/>
            <a:pathLst>
              <a:path w="363" h="136">
                <a:moveTo>
                  <a:pt x="363" y="136"/>
                </a:moveTo>
                <a:cubicBezTo>
                  <a:pt x="302" y="68"/>
                  <a:pt x="242" y="0"/>
                  <a:pt x="182" y="0"/>
                </a:cubicBezTo>
                <a:cubicBezTo>
                  <a:pt x="122" y="0"/>
                  <a:pt x="30" y="113"/>
                  <a:pt x="0" y="136"/>
                </a:cubicBezTo>
              </a:path>
            </a:pathLst>
          </a:custGeom>
          <a:noFill/>
          <a:ln w="9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45" name="Freeform 21">
            <a:extLst>
              <a:ext uri="{FF2B5EF4-FFF2-40B4-BE49-F238E27FC236}">
                <a16:creationId xmlns:a16="http://schemas.microsoft.com/office/drawing/2014/main" id="{6992DDDD-3B66-0CA3-7C0B-B159EFDE44BD}"/>
              </a:ext>
            </a:extLst>
          </p:cNvPr>
          <p:cNvSpPr>
            <a:spLocks noChangeArrowheads="1"/>
          </p:cNvSpPr>
          <p:nvPr/>
        </p:nvSpPr>
        <p:spPr bwMode="auto">
          <a:xfrm>
            <a:off x="2630998" y="4565280"/>
            <a:ext cx="411883" cy="116653"/>
          </a:xfrm>
          <a:custGeom>
            <a:avLst/>
            <a:gdLst>
              <a:gd name="G0" fmla="+- 1 0 0"/>
              <a:gd name="G1" fmla="+- 1 0 0"/>
              <a:gd name="G2" fmla="+- 1 0 0"/>
              <a:gd name="G3" fmla="+- 136 0 0"/>
              <a:gd name="G4" fmla="*/ 1 24577 2"/>
              <a:gd name="G5" fmla="+- 1 0 0"/>
              <a:gd name="G6" fmla="+- 1 0 0"/>
              <a:gd name="T0" fmla="*/ 567875174 w 363"/>
              <a:gd name="T1" fmla="*/ 121579929 h 136"/>
              <a:gd name="T2" fmla="*/ 284719935 w 363"/>
              <a:gd name="T3" fmla="*/ 0 h 136"/>
              <a:gd name="T4" fmla="*/ 0 w 363"/>
              <a:gd name="T5" fmla="*/ 121579929 h 136"/>
              <a:gd name="T6" fmla="*/ 0 w 363"/>
              <a:gd name="T7" fmla="*/ 0 h 136"/>
              <a:gd name="T8" fmla="*/ 363 w 363"/>
              <a:gd name="T9" fmla="*/ 136 h 136"/>
            </a:gdLst>
            <a:ahLst/>
            <a:cxnLst>
              <a:cxn ang="0">
                <a:pos x="T0" y="T1"/>
              </a:cxn>
              <a:cxn ang="0">
                <a:pos x="T2" y="T3"/>
              </a:cxn>
              <a:cxn ang="0">
                <a:pos x="T4" y="T5"/>
              </a:cxn>
            </a:cxnLst>
            <a:rect l="T6" t="T7" r="T8" b="T9"/>
            <a:pathLst>
              <a:path w="363" h="136">
                <a:moveTo>
                  <a:pt x="363" y="136"/>
                </a:moveTo>
                <a:cubicBezTo>
                  <a:pt x="302" y="68"/>
                  <a:pt x="242" y="0"/>
                  <a:pt x="182" y="0"/>
                </a:cubicBezTo>
                <a:cubicBezTo>
                  <a:pt x="122" y="0"/>
                  <a:pt x="30" y="113"/>
                  <a:pt x="0" y="136"/>
                </a:cubicBezTo>
              </a:path>
            </a:pathLst>
          </a:custGeom>
          <a:noFill/>
          <a:ln w="9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46" name="Freeform 22">
            <a:extLst>
              <a:ext uri="{FF2B5EF4-FFF2-40B4-BE49-F238E27FC236}">
                <a16:creationId xmlns:a16="http://schemas.microsoft.com/office/drawing/2014/main" id="{413B6B4B-0B03-2590-43A1-73EC262879DA}"/>
              </a:ext>
            </a:extLst>
          </p:cNvPr>
          <p:cNvSpPr>
            <a:spLocks noChangeArrowheads="1"/>
          </p:cNvSpPr>
          <p:nvPr/>
        </p:nvSpPr>
        <p:spPr bwMode="auto">
          <a:xfrm>
            <a:off x="2383291" y="4506235"/>
            <a:ext cx="506933" cy="93609"/>
          </a:xfrm>
          <a:custGeom>
            <a:avLst/>
            <a:gdLst>
              <a:gd name="G0" fmla="+- 49 0 0"/>
              <a:gd name="G1" fmla="+- 1 0 0"/>
              <a:gd name="G2" fmla="+- 1 0 0"/>
              <a:gd name="G3" fmla="+- 1 0 0"/>
              <a:gd name="G4" fmla="+- 300 0 0"/>
              <a:gd name="G5" fmla="+- 1 0 0"/>
              <a:gd name="G6" fmla="+- 1 0 0"/>
              <a:gd name="G7" fmla="+- 1 0 0"/>
              <a:gd name="G8" fmla="*/ 1 207 34464"/>
              <a:gd name="G9" fmla="+- 1 0 0"/>
              <a:gd name="G10" fmla="+- 1 0 0"/>
              <a:gd name="G11" fmla="*/ 1 48365 11520"/>
              <a:gd name="G12" fmla="*/ G11 1 180"/>
              <a:gd name="G13" fmla="*/ 0 1 G12"/>
              <a:gd name="G14" fmla="+- 1 0 0"/>
              <a:gd name="G15" fmla="+- 1 0 0"/>
              <a:gd name="G16" fmla="+- 1 0 0"/>
              <a:gd name="G17" fmla="+- 1 0 0"/>
              <a:gd name="T0" fmla="*/ 0 w 391"/>
              <a:gd name="T1" fmla="*/ 93399626 h 114"/>
              <a:gd name="T2" fmla="*/ 157271469 w 391"/>
              <a:gd name="T3" fmla="*/ 55711928 h 114"/>
              <a:gd name="T4" fmla="*/ 312500674 w 391"/>
              <a:gd name="T5" fmla="*/ 4915865 h 114"/>
              <a:gd name="T6" fmla="*/ 657680419 w 391"/>
              <a:gd name="T7" fmla="*/ 18024237 h 114"/>
              <a:gd name="T8" fmla="*/ 767975679 w 391"/>
              <a:gd name="T9" fmla="*/ 55711928 h 114"/>
              <a:gd name="T10" fmla="*/ 798612486 w 391"/>
              <a:gd name="T11" fmla="*/ 74556236 h 114"/>
              <a:gd name="T12" fmla="*/ 0 w 391"/>
              <a:gd name="T13" fmla="*/ 0 h 114"/>
              <a:gd name="T14" fmla="*/ 391 w 391"/>
              <a:gd name="T15" fmla="*/ 114 h 114"/>
            </a:gdLst>
            <a:ahLst/>
            <a:cxnLst>
              <a:cxn ang="0">
                <a:pos x="T0" y="T1"/>
              </a:cxn>
              <a:cxn ang="0">
                <a:pos x="T2" y="T3"/>
              </a:cxn>
              <a:cxn ang="0">
                <a:pos x="T4" y="T5"/>
              </a:cxn>
              <a:cxn ang="0">
                <a:pos x="T6" y="T7"/>
              </a:cxn>
              <a:cxn ang="0">
                <a:pos x="T8" y="T9"/>
              </a:cxn>
              <a:cxn ang="0">
                <a:pos x="T10" y="T11"/>
              </a:cxn>
            </a:cxnLst>
            <a:rect l="T12" t="T13" r="T14" b="T15"/>
            <a:pathLst>
              <a:path w="391" h="114">
                <a:moveTo>
                  <a:pt x="0" y="114"/>
                </a:moveTo>
                <a:cubicBezTo>
                  <a:pt x="11" y="76"/>
                  <a:pt x="40" y="82"/>
                  <a:pt x="77" y="68"/>
                </a:cubicBezTo>
                <a:cubicBezTo>
                  <a:pt x="100" y="43"/>
                  <a:pt x="130" y="31"/>
                  <a:pt x="153" y="6"/>
                </a:cubicBezTo>
                <a:cubicBezTo>
                  <a:pt x="209" y="9"/>
                  <a:pt x="270" y="0"/>
                  <a:pt x="322" y="22"/>
                </a:cubicBezTo>
                <a:cubicBezTo>
                  <a:pt x="348" y="33"/>
                  <a:pt x="347" y="58"/>
                  <a:pt x="376" y="68"/>
                </a:cubicBezTo>
                <a:cubicBezTo>
                  <a:pt x="381" y="76"/>
                  <a:pt x="391" y="91"/>
                  <a:pt x="391" y="91"/>
                </a:cubicBezTo>
              </a:path>
            </a:pathLst>
          </a:custGeom>
          <a:noFill/>
          <a:ln w="9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47" name="Freeform 23">
            <a:extLst>
              <a:ext uri="{FF2B5EF4-FFF2-40B4-BE49-F238E27FC236}">
                <a16:creationId xmlns:a16="http://schemas.microsoft.com/office/drawing/2014/main" id="{33A8472E-180F-4CBC-3616-11C4C00A618F}"/>
              </a:ext>
            </a:extLst>
          </p:cNvPr>
          <p:cNvSpPr>
            <a:spLocks noChangeArrowheads="1"/>
          </p:cNvSpPr>
          <p:nvPr/>
        </p:nvSpPr>
        <p:spPr bwMode="auto">
          <a:xfrm>
            <a:off x="1984369" y="4388142"/>
            <a:ext cx="409003" cy="1165082"/>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24577 2"/>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T0" fmla="*/ 321082387 w 362"/>
              <a:gd name="T1" fmla="*/ 653709951 h 653"/>
              <a:gd name="T2" fmla="*/ 94618726 w 362"/>
              <a:gd name="T3" fmla="*/ 208876578 h 653"/>
              <a:gd name="T4" fmla="*/ 71351367 w 362"/>
              <a:gd name="T5" fmla="*/ 119910697 h 653"/>
              <a:gd name="T6" fmla="*/ 0 w 362"/>
              <a:gd name="T7" fmla="*/ 0 h 653"/>
              <a:gd name="T8" fmla="*/ 117886065 w 362"/>
              <a:gd name="T9" fmla="*/ 982497134 h 653"/>
              <a:gd name="T10" fmla="*/ 178379692 w 362"/>
              <a:gd name="T11" fmla="*/ 1783193973 h 653"/>
              <a:gd name="T12" fmla="*/ 153561739 w 362"/>
              <a:gd name="T13" fmla="*/ 2139059835 h 653"/>
              <a:gd name="T14" fmla="*/ 82209146 w 362"/>
              <a:gd name="T15" fmla="*/ 2147483647 h 653"/>
              <a:gd name="T16" fmla="*/ 511871659 w 362"/>
              <a:gd name="T17" fmla="*/ 2147483647 h 653"/>
              <a:gd name="T18" fmla="*/ 535137753 w 362"/>
              <a:gd name="T19" fmla="*/ 1872159824 h 653"/>
              <a:gd name="T20" fmla="*/ 561507487 w 362"/>
              <a:gd name="T21" fmla="*/ 1543372641 h 653"/>
              <a:gd name="T22" fmla="*/ 0 w 362"/>
              <a:gd name="T23" fmla="*/ 0 h 653"/>
              <a:gd name="T24" fmla="*/ 362 w 362"/>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62" h="653">
                <a:moveTo>
                  <a:pt x="207" y="169"/>
                </a:moveTo>
                <a:cubicBezTo>
                  <a:pt x="165" y="118"/>
                  <a:pt x="123" y="79"/>
                  <a:pt x="61" y="54"/>
                </a:cubicBezTo>
                <a:cubicBezTo>
                  <a:pt x="56" y="46"/>
                  <a:pt x="53" y="37"/>
                  <a:pt x="46" y="31"/>
                </a:cubicBezTo>
                <a:cubicBezTo>
                  <a:pt x="32" y="19"/>
                  <a:pt x="0" y="0"/>
                  <a:pt x="0" y="0"/>
                </a:cubicBezTo>
                <a:cubicBezTo>
                  <a:pt x="23" y="74"/>
                  <a:pt x="21" y="195"/>
                  <a:pt x="76" y="254"/>
                </a:cubicBezTo>
                <a:cubicBezTo>
                  <a:pt x="91" y="325"/>
                  <a:pt x="107" y="388"/>
                  <a:pt x="115" y="461"/>
                </a:cubicBezTo>
                <a:cubicBezTo>
                  <a:pt x="110" y="492"/>
                  <a:pt x="114" y="526"/>
                  <a:pt x="99" y="553"/>
                </a:cubicBezTo>
                <a:cubicBezTo>
                  <a:pt x="91" y="567"/>
                  <a:pt x="53" y="569"/>
                  <a:pt x="53" y="569"/>
                </a:cubicBezTo>
                <a:cubicBezTo>
                  <a:pt x="112" y="653"/>
                  <a:pt x="258" y="629"/>
                  <a:pt x="330" y="561"/>
                </a:cubicBezTo>
                <a:cubicBezTo>
                  <a:pt x="337" y="534"/>
                  <a:pt x="345" y="512"/>
                  <a:pt x="345" y="484"/>
                </a:cubicBezTo>
                <a:lnTo>
                  <a:pt x="362" y="399"/>
                </a:lnTo>
              </a:path>
            </a:pathLst>
          </a:custGeom>
          <a:noFill/>
          <a:ln w="9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48" name="Freeform 24">
            <a:extLst>
              <a:ext uri="{FF2B5EF4-FFF2-40B4-BE49-F238E27FC236}">
                <a16:creationId xmlns:a16="http://schemas.microsoft.com/office/drawing/2014/main" id="{867F1BD8-BB46-971C-C6B4-FA706AA5BD27}"/>
              </a:ext>
            </a:extLst>
          </p:cNvPr>
          <p:cNvSpPr>
            <a:spLocks noChangeArrowheads="1"/>
          </p:cNvSpPr>
          <p:nvPr/>
        </p:nvSpPr>
        <p:spPr bwMode="auto">
          <a:xfrm flipH="1">
            <a:off x="2865741" y="4448628"/>
            <a:ext cx="468050" cy="84536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24577 2"/>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T0" fmla="*/ 420482380 w 362"/>
              <a:gd name="T1" fmla="*/ 344162427 h 653"/>
              <a:gd name="T2" fmla="*/ 123910637 w 362"/>
              <a:gd name="T3" fmla="*/ 109969709 h 653"/>
              <a:gd name="T4" fmla="*/ 93440376 w 362"/>
              <a:gd name="T5" fmla="*/ 63129725 h 653"/>
              <a:gd name="T6" fmla="*/ 0 w 362"/>
              <a:gd name="T7" fmla="*/ 0 h 653"/>
              <a:gd name="T8" fmla="*/ 154379474 w 362"/>
              <a:gd name="T9" fmla="*/ 517261883 h 653"/>
              <a:gd name="T10" fmla="*/ 233601629 w 362"/>
              <a:gd name="T11" fmla="*/ 938810300 h 653"/>
              <a:gd name="T12" fmla="*/ 201100397 w 362"/>
              <a:gd name="T13" fmla="*/ 1126164439 h 653"/>
              <a:gd name="T14" fmla="*/ 107660021 w 362"/>
              <a:gd name="T15" fmla="*/ 1158748201 h 653"/>
              <a:gd name="T16" fmla="*/ 670334536 w 362"/>
              <a:gd name="T17" fmla="*/ 1142457033 h 653"/>
              <a:gd name="T18" fmla="*/ 700804798 w 362"/>
              <a:gd name="T19" fmla="*/ 985648835 h 653"/>
              <a:gd name="T20" fmla="*/ 735337002 w 362"/>
              <a:gd name="T21" fmla="*/ 812549468 h 653"/>
              <a:gd name="T22" fmla="*/ 0 w 362"/>
              <a:gd name="T23" fmla="*/ 0 h 653"/>
              <a:gd name="T24" fmla="*/ 362 w 362"/>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362" h="653">
                <a:moveTo>
                  <a:pt x="207" y="169"/>
                </a:moveTo>
                <a:cubicBezTo>
                  <a:pt x="165" y="118"/>
                  <a:pt x="123" y="79"/>
                  <a:pt x="61" y="54"/>
                </a:cubicBezTo>
                <a:cubicBezTo>
                  <a:pt x="56" y="46"/>
                  <a:pt x="53" y="37"/>
                  <a:pt x="46" y="31"/>
                </a:cubicBezTo>
                <a:cubicBezTo>
                  <a:pt x="32" y="19"/>
                  <a:pt x="0" y="0"/>
                  <a:pt x="0" y="0"/>
                </a:cubicBezTo>
                <a:cubicBezTo>
                  <a:pt x="23" y="74"/>
                  <a:pt x="21" y="195"/>
                  <a:pt x="76" y="254"/>
                </a:cubicBezTo>
                <a:cubicBezTo>
                  <a:pt x="91" y="325"/>
                  <a:pt x="107" y="388"/>
                  <a:pt x="115" y="461"/>
                </a:cubicBezTo>
                <a:cubicBezTo>
                  <a:pt x="110" y="492"/>
                  <a:pt x="114" y="526"/>
                  <a:pt x="99" y="553"/>
                </a:cubicBezTo>
                <a:cubicBezTo>
                  <a:pt x="91" y="567"/>
                  <a:pt x="53" y="569"/>
                  <a:pt x="53" y="569"/>
                </a:cubicBezTo>
                <a:cubicBezTo>
                  <a:pt x="112" y="653"/>
                  <a:pt x="258" y="629"/>
                  <a:pt x="330" y="561"/>
                </a:cubicBezTo>
                <a:cubicBezTo>
                  <a:pt x="337" y="534"/>
                  <a:pt x="345" y="512"/>
                  <a:pt x="345" y="484"/>
                </a:cubicBezTo>
                <a:lnTo>
                  <a:pt x="362" y="399"/>
                </a:lnTo>
              </a:path>
            </a:pathLst>
          </a:custGeom>
          <a:noFill/>
          <a:ln w="9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49" name="Freeform 25">
            <a:extLst>
              <a:ext uri="{FF2B5EF4-FFF2-40B4-BE49-F238E27FC236}">
                <a16:creationId xmlns:a16="http://schemas.microsoft.com/office/drawing/2014/main" id="{6465EE65-F8D7-5AA7-2E35-32B37A1E9EDD}"/>
              </a:ext>
            </a:extLst>
          </p:cNvPr>
          <p:cNvSpPr>
            <a:spLocks noChangeArrowheads="1"/>
          </p:cNvSpPr>
          <p:nvPr/>
        </p:nvSpPr>
        <p:spPr bwMode="auto">
          <a:xfrm>
            <a:off x="1984369" y="4788504"/>
            <a:ext cx="228984" cy="1392626"/>
          </a:xfrm>
          <a:custGeom>
            <a:avLst/>
            <a:gdLst>
              <a:gd name="G0" fmla="+- 1 0 0"/>
              <a:gd name="G1" fmla="+- 1 0 0"/>
              <a:gd name="G2" fmla="+- 1 0 0"/>
              <a:gd name="G3" fmla="+- 1 0 0"/>
              <a:gd name="G4" fmla="+- 65353 0 0"/>
              <a:gd name="G5" fmla="*/ 1 41287 10000"/>
              <a:gd name="G6" fmla="+- 1 0 0"/>
              <a:gd name="G7" fmla="+- 1 0 0"/>
              <a:gd name="G8" fmla="+- 1 0 0"/>
              <a:gd name="G9" fmla="+- 1 0 0"/>
              <a:gd name="G10" fmla="+- 1 0 0"/>
              <a:gd name="G11" fmla="+- 1 0 0"/>
              <a:gd name="G12" fmla="+- 1 0 0"/>
              <a:gd name="G13" fmla="+- 1 0 0"/>
              <a:gd name="G14" fmla="+- 1 0 0"/>
              <a:gd name="G15" fmla="+- 1 0 0"/>
              <a:gd name="G16" fmla="*/ 1 24577 2"/>
              <a:gd name="G17" fmla="+- 1 0 0"/>
              <a:gd name="G18" fmla="+- 1 0 0"/>
              <a:gd name="G19" fmla="+- 1 0 0"/>
              <a:gd name="G20" fmla="+- 1 0 0"/>
              <a:gd name="G21" fmla="+- 1 0 0"/>
              <a:gd name="G22" fmla="+- 1 0 0"/>
              <a:gd name="G23" fmla="+- 1 0 0"/>
              <a:gd name="G24" fmla="+- 1 0 0"/>
              <a:gd name="G25" fmla="+- 1 0 0"/>
              <a:gd name="G26" fmla="*/ 1 9009 38528"/>
              <a:gd name="G27" fmla="+- 1 0 0"/>
              <a:gd name="G28" fmla="+- 1 0 0"/>
              <a:gd name="G29" fmla="+- 1 0 0"/>
              <a:gd name="G30" fmla="+- 1 0 0"/>
              <a:gd name="T0" fmla="*/ 163962862 w 239"/>
              <a:gd name="T1" fmla="*/ 0 h 1075"/>
              <a:gd name="T2" fmla="*/ 87000118 w 239"/>
              <a:gd name="T3" fmla="*/ 14274399 h 1075"/>
              <a:gd name="T4" fmla="*/ 35692684 w 239"/>
              <a:gd name="T5" fmla="*/ 46901600 h 1075"/>
              <a:gd name="T6" fmla="*/ 10038435 w 239"/>
              <a:gd name="T7" fmla="*/ 860549481 h 1075"/>
              <a:gd name="T8" fmla="*/ 52423754 w 239"/>
              <a:gd name="T9" fmla="*/ 1237804155 h 1075"/>
              <a:gd name="T10" fmla="*/ 129385425 w 239"/>
              <a:gd name="T11" fmla="*/ 1676235156 h 1075"/>
              <a:gd name="T12" fmla="*/ 172886029 w 239"/>
              <a:gd name="T13" fmla="*/ 1737411126 h 1075"/>
              <a:gd name="T14" fmla="*/ 215270280 w 239"/>
              <a:gd name="T15" fmla="*/ 1863842893 h 1075"/>
              <a:gd name="T16" fmla="*/ 240924517 w 239"/>
              <a:gd name="T17" fmla="*/ 2051450630 h 1075"/>
              <a:gd name="T18" fmla="*/ 258770850 w 239"/>
              <a:gd name="T19" fmla="*/ 2145255213 h 1075"/>
              <a:gd name="T20" fmla="*/ 266578753 w 239"/>
              <a:gd name="T21" fmla="*/ 2147483647 h 1075"/>
              <a:gd name="T22" fmla="*/ 0 w 239"/>
              <a:gd name="T23" fmla="*/ 0 h 1075"/>
              <a:gd name="T24" fmla="*/ 239 w 239"/>
              <a:gd name="T25" fmla="*/ 1075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39" h="1075">
                <a:moveTo>
                  <a:pt x="147" y="0"/>
                </a:moveTo>
                <a:cubicBezTo>
                  <a:pt x="124" y="2"/>
                  <a:pt x="101" y="2"/>
                  <a:pt x="78" y="7"/>
                </a:cubicBezTo>
                <a:cubicBezTo>
                  <a:pt x="62" y="10"/>
                  <a:pt x="32" y="23"/>
                  <a:pt x="32" y="23"/>
                </a:cubicBezTo>
                <a:cubicBezTo>
                  <a:pt x="5" y="187"/>
                  <a:pt x="0" y="230"/>
                  <a:pt x="9" y="422"/>
                </a:cubicBezTo>
                <a:cubicBezTo>
                  <a:pt x="12" y="476"/>
                  <a:pt x="4" y="561"/>
                  <a:pt x="47" y="607"/>
                </a:cubicBezTo>
                <a:cubicBezTo>
                  <a:pt x="72" y="678"/>
                  <a:pt x="94" y="750"/>
                  <a:pt x="116" y="822"/>
                </a:cubicBezTo>
                <a:cubicBezTo>
                  <a:pt x="118" y="830"/>
                  <a:pt x="151" y="850"/>
                  <a:pt x="155" y="852"/>
                </a:cubicBezTo>
                <a:cubicBezTo>
                  <a:pt x="169" y="874"/>
                  <a:pt x="175" y="895"/>
                  <a:pt x="193" y="914"/>
                </a:cubicBezTo>
                <a:cubicBezTo>
                  <a:pt x="237" y="1040"/>
                  <a:pt x="185" y="882"/>
                  <a:pt x="216" y="1006"/>
                </a:cubicBezTo>
                <a:cubicBezTo>
                  <a:pt x="220" y="1022"/>
                  <a:pt x="227" y="1036"/>
                  <a:pt x="232" y="1052"/>
                </a:cubicBezTo>
                <a:cubicBezTo>
                  <a:pt x="234" y="1060"/>
                  <a:pt x="239" y="1075"/>
                  <a:pt x="239" y="1075"/>
                </a:cubicBezTo>
              </a:path>
            </a:pathLst>
          </a:custGeom>
          <a:noFill/>
          <a:ln w="9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50" name="Freeform 26">
            <a:extLst>
              <a:ext uri="{FF2B5EF4-FFF2-40B4-BE49-F238E27FC236}">
                <a16:creationId xmlns:a16="http://schemas.microsoft.com/office/drawing/2014/main" id="{050B3FA9-F20B-4AF1-A2E9-856A1080796F}"/>
              </a:ext>
            </a:extLst>
          </p:cNvPr>
          <p:cNvSpPr>
            <a:spLocks noChangeArrowheads="1"/>
          </p:cNvSpPr>
          <p:nvPr/>
        </p:nvSpPr>
        <p:spPr bwMode="auto">
          <a:xfrm flipH="1">
            <a:off x="3165293" y="4742419"/>
            <a:ext cx="228984" cy="1392626"/>
          </a:xfrm>
          <a:custGeom>
            <a:avLst/>
            <a:gdLst>
              <a:gd name="G0" fmla="+- 1 0 0"/>
              <a:gd name="G1" fmla="+- 1 0 0"/>
              <a:gd name="G2" fmla="+- 1 0 0"/>
              <a:gd name="G3" fmla="+- 1 0 0"/>
              <a:gd name="G4" fmla="+- 65353 0 0"/>
              <a:gd name="G5" fmla="*/ 1 41287 10000"/>
              <a:gd name="G6" fmla="+- 1 0 0"/>
              <a:gd name="G7" fmla="+- 1 0 0"/>
              <a:gd name="G8" fmla="+- 1 0 0"/>
              <a:gd name="G9" fmla="+- 1 0 0"/>
              <a:gd name="G10" fmla="+- 1 0 0"/>
              <a:gd name="G11" fmla="+- 1 0 0"/>
              <a:gd name="G12" fmla="+- 1 0 0"/>
              <a:gd name="G13" fmla="+- 1 0 0"/>
              <a:gd name="G14" fmla="+- 1 0 0"/>
              <a:gd name="G15" fmla="+- 1 0 0"/>
              <a:gd name="G16" fmla="*/ 1 24577 2"/>
              <a:gd name="G17" fmla="+- 1 0 0"/>
              <a:gd name="G18" fmla="+- 1 0 0"/>
              <a:gd name="G19" fmla="+- 1 0 0"/>
              <a:gd name="G20" fmla="+- 1 0 0"/>
              <a:gd name="G21" fmla="+- 1 0 0"/>
              <a:gd name="G22" fmla="+- 1 0 0"/>
              <a:gd name="G23" fmla="+- 1 0 0"/>
              <a:gd name="G24" fmla="+- 1 0 0"/>
              <a:gd name="G25" fmla="+- 1 0 0"/>
              <a:gd name="G26" fmla="*/ 1 9009 38528"/>
              <a:gd name="G27" fmla="+- 1 0 0"/>
              <a:gd name="G28" fmla="+- 1 0 0"/>
              <a:gd name="G29" fmla="+- 1 0 0"/>
              <a:gd name="G30" fmla="+- 1 0 0"/>
              <a:gd name="T0" fmla="*/ 163962862 w 239"/>
              <a:gd name="T1" fmla="*/ 0 h 1075"/>
              <a:gd name="T2" fmla="*/ 87000118 w 239"/>
              <a:gd name="T3" fmla="*/ 14274399 h 1075"/>
              <a:gd name="T4" fmla="*/ 35692684 w 239"/>
              <a:gd name="T5" fmla="*/ 46901600 h 1075"/>
              <a:gd name="T6" fmla="*/ 10038435 w 239"/>
              <a:gd name="T7" fmla="*/ 860549481 h 1075"/>
              <a:gd name="T8" fmla="*/ 52423754 w 239"/>
              <a:gd name="T9" fmla="*/ 1237804155 h 1075"/>
              <a:gd name="T10" fmla="*/ 129385425 w 239"/>
              <a:gd name="T11" fmla="*/ 1676235156 h 1075"/>
              <a:gd name="T12" fmla="*/ 172886029 w 239"/>
              <a:gd name="T13" fmla="*/ 1737411126 h 1075"/>
              <a:gd name="T14" fmla="*/ 215270280 w 239"/>
              <a:gd name="T15" fmla="*/ 1863842893 h 1075"/>
              <a:gd name="T16" fmla="*/ 240924517 w 239"/>
              <a:gd name="T17" fmla="*/ 2051450630 h 1075"/>
              <a:gd name="T18" fmla="*/ 258770850 w 239"/>
              <a:gd name="T19" fmla="*/ 2145255213 h 1075"/>
              <a:gd name="T20" fmla="*/ 266578753 w 239"/>
              <a:gd name="T21" fmla="*/ 2147483647 h 1075"/>
              <a:gd name="T22" fmla="*/ 0 w 239"/>
              <a:gd name="T23" fmla="*/ 0 h 1075"/>
              <a:gd name="T24" fmla="*/ 239 w 239"/>
              <a:gd name="T25" fmla="*/ 1075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39" h="1075">
                <a:moveTo>
                  <a:pt x="147" y="0"/>
                </a:moveTo>
                <a:cubicBezTo>
                  <a:pt x="124" y="2"/>
                  <a:pt x="101" y="2"/>
                  <a:pt x="78" y="7"/>
                </a:cubicBezTo>
                <a:cubicBezTo>
                  <a:pt x="62" y="10"/>
                  <a:pt x="32" y="23"/>
                  <a:pt x="32" y="23"/>
                </a:cubicBezTo>
                <a:cubicBezTo>
                  <a:pt x="5" y="187"/>
                  <a:pt x="0" y="230"/>
                  <a:pt x="9" y="422"/>
                </a:cubicBezTo>
                <a:cubicBezTo>
                  <a:pt x="12" y="476"/>
                  <a:pt x="4" y="561"/>
                  <a:pt x="47" y="607"/>
                </a:cubicBezTo>
                <a:cubicBezTo>
                  <a:pt x="72" y="678"/>
                  <a:pt x="94" y="750"/>
                  <a:pt x="116" y="822"/>
                </a:cubicBezTo>
                <a:cubicBezTo>
                  <a:pt x="118" y="830"/>
                  <a:pt x="151" y="850"/>
                  <a:pt x="155" y="852"/>
                </a:cubicBezTo>
                <a:cubicBezTo>
                  <a:pt x="169" y="874"/>
                  <a:pt x="175" y="895"/>
                  <a:pt x="193" y="914"/>
                </a:cubicBezTo>
                <a:cubicBezTo>
                  <a:pt x="237" y="1040"/>
                  <a:pt x="185" y="882"/>
                  <a:pt x="216" y="1006"/>
                </a:cubicBezTo>
                <a:cubicBezTo>
                  <a:pt x="220" y="1022"/>
                  <a:pt x="227" y="1036"/>
                  <a:pt x="232" y="1052"/>
                </a:cubicBezTo>
                <a:cubicBezTo>
                  <a:pt x="234" y="1060"/>
                  <a:pt x="239" y="1075"/>
                  <a:pt x="239" y="1075"/>
                </a:cubicBezTo>
              </a:path>
            </a:pathLst>
          </a:custGeom>
          <a:noFill/>
          <a:ln w="9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51" name="Freeform 27">
            <a:extLst>
              <a:ext uri="{FF2B5EF4-FFF2-40B4-BE49-F238E27FC236}">
                <a16:creationId xmlns:a16="http://schemas.microsoft.com/office/drawing/2014/main" id="{74DE751F-E3DC-FD5D-30A7-F41E97F10B09}"/>
              </a:ext>
            </a:extLst>
          </p:cNvPr>
          <p:cNvSpPr>
            <a:spLocks noChangeArrowheads="1"/>
          </p:cNvSpPr>
          <p:nvPr/>
        </p:nvSpPr>
        <p:spPr bwMode="auto">
          <a:xfrm>
            <a:off x="2224875" y="5502819"/>
            <a:ext cx="1052750" cy="678311"/>
          </a:xfrm>
          <a:custGeom>
            <a:avLst/>
            <a:gdLst/>
            <a:ahLst/>
            <a:cxnLst/>
            <a:rect l="0" t="0" r="0" b="0"/>
            <a:pathLst/>
          </a:custGeom>
          <a:noFill/>
          <a:ln w="9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52" name="Freeform 28">
            <a:extLst>
              <a:ext uri="{FF2B5EF4-FFF2-40B4-BE49-F238E27FC236}">
                <a16:creationId xmlns:a16="http://schemas.microsoft.com/office/drawing/2014/main" id="{D7147CFA-672D-AAE7-A34B-A6AAAC432C05}"/>
              </a:ext>
            </a:extLst>
          </p:cNvPr>
          <p:cNvSpPr>
            <a:spLocks noChangeArrowheads="1"/>
          </p:cNvSpPr>
          <p:nvPr/>
        </p:nvSpPr>
        <p:spPr bwMode="auto">
          <a:xfrm>
            <a:off x="1807230" y="5046290"/>
            <a:ext cx="1087314" cy="823766"/>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45 0 0"/>
              <a:gd name="G15" fmla="+- 1 0 0"/>
              <a:gd name="G16" fmla="*/ 1 0 65535"/>
              <a:gd name="G17" fmla="+- 1 0 0"/>
              <a:gd name="G18" fmla="+- 1 0 0"/>
              <a:gd name="G19" fmla="+- 1 0 0"/>
              <a:gd name="G20" fmla="+- 1 0 0"/>
              <a:gd name="T0" fmla="*/ 562 256 1"/>
              <a:gd name="T1" fmla="*/ 0 256 1"/>
              <a:gd name="G21" fmla="+- 0 T0 T1"/>
              <a:gd name="G22" fmla="cos 538 G21"/>
              <a:gd name="G23" fmla="+- 1 0 0"/>
              <a:gd name="G24" fmla="+- 1 0 0"/>
              <a:gd name="G25" fmla="+- 1 0 0"/>
              <a:gd name="G26" fmla="+- 1 0 0"/>
              <a:gd name="G27" fmla="+- 1 0 0"/>
              <a:gd name="G28" fmla="+- 1 0 0"/>
              <a:gd name="G29" fmla="+- 1 0 0"/>
              <a:gd name="G30" fmla="+- 362 0 0"/>
              <a:gd name="G31" fmla="*/ 1 46345 1000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19495 5000"/>
              <a:gd name="G51" fmla="+- 1 0 0"/>
              <a:gd name="G52" fmla="+- 1 0 0"/>
              <a:gd name="G53" fmla="+- 1 0 0"/>
              <a:gd name="G54" fmla="+- 1 0 0"/>
              <a:gd name="G55" fmla="+- 1 0 0"/>
              <a:gd name="G56" fmla="*/ 1 45733 5000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T2" fmla="*/ 1032636219 w 839"/>
              <a:gd name="T3" fmla="*/ 95807849 h 636"/>
              <a:gd name="T4" fmla="*/ 971413861 w 839"/>
              <a:gd name="T5" fmla="*/ 689004268 h 636"/>
              <a:gd name="T6" fmla="*/ 922434261 w 839"/>
              <a:gd name="T7" fmla="*/ 721619812 h 636"/>
              <a:gd name="T8" fmla="*/ 861210475 w 839"/>
              <a:gd name="T9" fmla="*/ 752196707 h 636"/>
              <a:gd name="T10" fmla="*/ 797946705 w 839"/>
              <a:gd name="T11" fmla="*/ 815390395 h 636"/>
              <a:gd name="T12" fmla="*/ 704070149 w 839"/>
              <a:gd name="T13" fmla="*/ 845967111 h 636"/>
              <a:gd name="T14" fmla="*/ 453053626 w 839"/>
              <a:gd name="T15" fmla="*/ 925467143 h 636"/>
              <a:gd name="T16" fmla="*/ 91834987 w 839"/>
              <a:gd name="T17" fmla="*/ 986622003 h 636"/>
              <a:gd name="T18" fmla="*/ 171425789 w 839"/>
              <a:gd name="T19" fmla="*/ 1096698751 h 636"/>
              <a:gd name="T20" fmla="*/ 30611190 w 839"/>
              <a:gd name="T21" fmla="*/ 1206776927 h 636"/>
              <a:gd name="T22" fmla="*/ 155100208 w 839"/>
              <a:gd name="T23" fmla="*/ 1284238131 h 636"/>
              <a:gd name="T24" fmla="*/ 312240399 w 839"/>
              <a:gd name="T25" fmla="*/ 1253661416 h 636"/>
              <a:gd name="T26" fmla="*/ 453053626 w 839"/>
              <a:gd name="T27" fmla="*/ 1190469155 h 636"/>
              <a:gd name="T28" fmla="*/ 720397159 w 839"/>
              <a:gd name="T29" fmla="*/ 1159892439 h 636"/>
              <a:gd name="T30" fmla="*/ 1065290238 w 839"/>
              <a:gd name="T31" fmla="*/ 1096698751 h 636"/>
              <a:gd name="T32" fmla="*/ 1299979752 w 839"/>
              <a:gd name="T33" fmla="*/ 1002929775 h 636"/>
              <a:gd name="T34" fmla="*/ 1363243522 w 839"/>
              <a:gd name="T35" fmla="*/ 925467143 h 636"/>
              <a:gd name="T36" fmla="*/ 1457119899 w 839"/>
              <a:gd name="T37" fmla="*/ 862274883 h 636"/>
              <a:gd name="T38" fmla="*/ 1504058445 w 839"/>
              <a:gd name="T39" fmla="*/ 799082622 h 636"/>
              <a:gd name="T40" fmla="*/ 1550996633 w 839"/>
              <a:gd name="T41" fmla="*/ 768504479 h 636"/>
              <a:gd name="T42" fmla="*/ 1581607812 w 839"/>
              <a:gd name="T43" fmla="*/ 658427552 h 636"/>
              <a:gd name="T44" fmla="*/ 1659157180 w 839"/>
              <a:gd name="T45" fmla="*/ 595233864 h 636"/>
              <a:gd name="T46" fmla="*/ 1659157180 w 839"/>
              <a:gd name="T47" fmla="*/ 454580399 h 636"/>
              <a:gd name="T48" fmla="*/ 1706095368 w 839"/>
              <a:gd name="T49" fmla="*/ 0 h 636"/>
              <a:gd name="T50" fmla="*/ 0 w 839"/>
              <a:gd name="T51" fmla="*/ 0 h 636"/>
              <a:gd name="T52" fmla="*/ 839 w 839"/>
              <a:gd name="T53" fmla="*/ 636 h 636"/>
            </a:gdLst>
            <a:ahLst/>
            <a:cxnLst>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T50" t="T51" r="T52" b="T53"/>
            <a:pathLst>
              <a:path w="839" h="636">
                <a:moveTo>
                  <a:pt x="506" y="47"/>
                </a:moveTo>
                <a:cubicBezTo>
                  <a:pt x="545" y="83"/>
                  <a:pt x="553" y="315"/>
                  <a:pt x="476" y="338"/>
                </a:cubicBezTo>
                <a:cubicBezTo>
                  <a:pt x="468" y="343"/>
                  <a:pt x="460" y="349"/>
                  <a:pt x="452" y="354"/>
                </a:cubicBezTo>
                <a:cubicBezTo>
                  <a:pt x="442" y="360"/>
                  <a:pt x="431" y="363"/>
                  <a:pt x="422" y="369"/>
                </a:cubicBezTo>
                <a:cubicBezTo>
                  <a:pt x="410" y="377"/>
                  <a:pt x="403" y="392"/>
                  <a:pt x="391" y="400"/>
                </a:cubicBezTo>
                <a:cubicBezTo>
                  <a:pt x="387" y="403"/>
                  <a:pt x="350" y="414"/>
                  <a:pt x="345" y="415"/>
                </a:cubicBezTo>
                <a:cubicBezTo>
                  <a:pt x="302" y="445"/>
                  <a:pt x="277" y="436"/>
                  <a:pt x="222" y="454"/>
                </a:cubicBezTo>
                <a:cubicBezTo>
                  <a:pt x="119" y="488"/>
                  <a:pt x="177" y="475"/>
                  <a:pt x="45" y="484"/>
                </a:cubicBezTo>
                <a:cubicBezTo>
                  <a:pt x="54" y="510"/>
                  <a:pt x="64" y="520"/>
                  <a:pt x="84" y="538"/>
                </a:cubicBezTo>
                <a:cubicBezTo>
                  <a:pt x="65" y="566"/>
                  <a:pt x="43" y="571"/>
                  <a:pt x="15" y="592"/>
                </a:cubicBezTo>
                <a:cubicBezTo>
                  <a:pt x="0" y="636"/>
                  <a:pt x="33" y="624"/>
                  <a:pt x="76" y="630"/>
                </a:cubicBezTo>
                <a:cubicBezTo>
                  <a:pt x="102" y="625"/>
                  <a:pt x="128" y="623"/>
                  <a:pt x="153" y="615"/>
                </a:cubicBezTo>
                <a:cubicBezTo>
                  <a:pt x="250" y="586"/>
                  <a:pt x="60" y="612"/>
                  <a:pt x="222" y="584"/>
                </a:cubicBezTo>
                <a:cubicBezTo>
                  <a:pt x="265" y="576"/>
                  <a:pt x="309" y="574"/>
                  <a:pt x="353" y="569"/>
                </a:cubicBezTo>
                <a:cubicBezTo>
                  <a:pt x="456" y="533"/>
                  <a:pt x="337" y="571"/>
                  <a:pt x="522" y="538"/>
                </a:cubicBezTo>
                <a:cubicBezTo>
                  <a:pt x="562" y="531"/>
                  <a:pt x="601" y="509"/>
                  <a:pt x="637" y="492"/>
                </a:cubicBezTo>
                <a:cubicBezTo>
                  <a:pt x="649" y="474"/>
                  <a:pt x="651" y="467"/>
                  <a:pt x="668" y="454"/>
                </a:cubicBezTo>
                <a:cubicBezTo>
                  <a:pt x="683" y="443"/>
                  <a:pt x="714" y="423"/>
                  <a:pt x="714" y="423"/>
                </a:cubicBezTo>
                <a:cubicBezTo>
                  <a:pt x="722" y="413"/>
                  <a:pt x="728" y="401"/>
                  <a:pt x="737" y="392"/>
                </a:cubicBezTo>
                <a:cubicBezTo>
                  <a:pt x="743" y="386"/>
                  <a:pt x="754" y="384"/>
                  <a:pt x="760" y="377"/>
                </a:cubicBezTo>
                <a:cubicBezTo>
                  <a:pt x="772" y="362"/>
                  <a:pt x="765" y="338"/>
                  <a:pt x="775" y="323"/>
                </a:cubicBezTo>
                <a:cubicBezTo>
                  <a:pt x="784" y="309"/>
                  <a:pt x="802" y="304"/>
                  <a:pt x="813" y="292"/>
                </a:cubicBezTo>
                <a:cubicBezTo>
                  <a:pt x="822" y="257"/>
                  <a:pt x="839" y="249"/>
                  <a:pt x="813" y="223"/>
                </a:cubicBezTo>
                <a:cubicBezTo>
                  <a:pt x="831" y="152"/>
                  <a:pt x="836" y="73"/>
                  <a:pt x="836" y="0"/>
                </a:cubicBezTo>
              </a:path>
            </a:pathLst>
          </a:custGeom>
          <a:noFill/>
          <a:ln w="9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53" name="AutoShape 29">
            <a:extLst>
              <a:ext uri="{FF2B5EF4-FFF2-40B4-BE49-F238E27FC236}">
                <a16:creationId xmlns:a16="http://schemas.microsoft.com/office/drawing/2014/main" id="{09E2CC32-E1E4-38AC-EC73-89CD94354078}"/>
              </a:ext>
            </a:extLst>
          </p:cNvPr>
          <p:cNvSpPr>
            <a:spLocks noChangeArrowheads="1"/>
          </p:cNvSpPr>
          <p:nvPr/>
        </p:nvSpPr>
        <p:spPr bwMode="auto">
          <a:xfrm rot="3480000" flipV="1">
            <a:off x="2216234" y="5033329"/>
            <a:ext cx="177138" cy="528535"/>
          </a:xfrm>
          <a:prstGeom prst="triangle">
            <a:avLst>
              <a:gd name="adj" fmla="val 50000"/>
            </a:avLst>
          </a:prstGeom>
          <a:solidFill>
            <a:srgbClr val="CCCC00"/>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54" name="AutoShape 30">
            <a:extLst>
              <a:ext uri="{FF2B5EF4-FFF2-40B4-BE49-F238E27FC236}">
                <a16:creationId xmlns:a16="http://schemas.microsoft.com/office/drawing/2014/main" id="{F307A72E-F9E7-E057-2C73-63B487242BBF}"/>
              </a:ext>
            </a:extLst>
          </p:cNvPr>
          <p:cNvSpPr>
            <a:spLocks noChangeArrowheads="1"/>
          </p:cNvSpPr>
          <p:nvPr/>
        </p:nvSpPr>
        <p:spPr bwMode="auto">
          <a:xfrm rot="18120000" flipH="1" flipV="1">
            <a:off x="2977353" y="4976444"/>
            <a:ext cx="175698" cy="528535"/>
          </a:xfrm>
          <a:prstGeom prst="triangle">
            <a:avLst>
              <a:gd name="adj" fmla="val 50000"/>
            </a:avLst>
          </a:prstGeom>
          <a:solidFill>
            <a:srgbClr val="CCCC00"/>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55" name="Oval 31">
            <a:extLst>
              <a:ext uri="{FF2B5EF4-FFF2-40B4-BE49-F238E27FC236}">
                <a16:creationId xmlns:a16="http://schemas.microsoft.com/office/drawing/2014/main" id="{F3188F20-C32D-5662-8A19-2A778EC435F1}"/>
              </a:ext>
            </a:extLst>
          </p:cNvPr>
          <p:cNvSpPr>
            <a:spLocks noChangeArrowheads="1"/>
          </p:cNvSpPr>
          <p:nvPr/>
        </p:nvSpPr>
        <p:spPr bwMode="auto">
          <a:xfrm>
            <a:off x="2335766" y="4800025"/>
            <a:ext cx="177139" cy="177138"/>
          </a:xfrm>
          <a:prstGeom prst="ellipse">
            <a:avLst/>
          </a:prstGeom>
          <a:gradFill rotWithShape="0">
            <a:gsLst>
              <a:gs pos="0">
                <a:srgbClr val="808080"/>
              </a:gs>
              <a:gs pos="100000">
                <a:srgbClr val="000000"/>
              </a:gs>
            </a:gsLst>
            <a:lin ang="5400000" scaled="1"/>
          </a:gra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56" name="Oval 32">
            <a:extLst>
              <a:ext uri="{FF2B5EF4-FFF2-40B4-BE49-F238E27FC236}">
                <a16:creationId xmlns:a16="http://schemas.microsoft.com/office/drawing/2014/main" id="{A4D82D6A-2480-08B4-478F-FDA20DE8A6D1}"/>
              </a:ext>
            </a:extLst>
          </p:cNvPr>
          <p:cNvSpPr>
            <a:spLocks noChangeArrowheads="1"/>
          </p:cNvSpPr>
          <p:nvPr/>
        </p:nvSpPr>
        <p:spPr bwMode="auto">
          <a:xfrm>
            <a:off x="2747649" y="4742419"/>
            <a:ext cx="177139" cy="175698"/>
          </a:xfrm>
          <a:prstGeom prst="ellipse">
            <a:avLst/>
          </a:prstGeom>
          <a:gradFill rotWithShape="0">
            <a:gsLst>
              <a:gs pos="0">
                <a:srgbClr val="808080"/>
              </a:gs>
              <a:gs pos="100000">
                <a:srgbClr val="000000"/>
              </a:gs>
            </a:gsLst>
            <a:lin ang="5400000" scaled="1"/>
          </a:gra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57" name="Line 33">
            <a:extLst>
              <a:ext uri="{FF2B5EF4-FFF2-40B4-BE49-F238E27FC236}">
                <a16:creationId xmlns:a16="http://schemas.microsoft.com/office/drawing/2014/main" id="{B2BA3EA6-92C5-E543-DE6E-3C996546685F}"/>
              </a:ext>
            </a:extLst>
          </p:cNvPr>
          <p:cNvSpPr>
            <a:spLocks noChangeShapeType="1"/>
          </p:cNvSpPr>
          <p:nvPr/>
        </p:nvSpPr>
        <p:spPr bwMode="auto">
          <a:xfrm flipH="1">
            <a:off x="2174469" y="3591738"/>
            <a:ext cx="168498" cy="1306218"/>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grpSp>
        <p:nvGrpSpPr>
          <p:cNvPr id="26658" name="Group 34">
            <a:extLst>
              <a:ext uri="{FF2B5EF4-FFF2-40B4-BE49-F238E27FC236}">
                <a16:creationId xmlns:a16="http://schemas.microsoft.com/office/drawing/2014/main" id="{4195F85C-7FFA-2A33-EC2E-C5FA87CE6011}"/>
              </a:ext>
            </a:extLst>
          </p:cNvPr>
          <p:cNvGrpSpPr>
            <a:grpSpLocks/>
          </p:cNvGrpSpPr>
          <p:nvPr/>
        </p:nvGrpSpPr>
        <p:grpSpPr bwMode="auto">
          <a:xfrm>
            <a:off x="4042345" y="4762582"/>
            <a:ext cx="845368" cy="745998"/>
            <a:chOff x="1749" y="3307"/>
            <a:chExt cx="587" cy="518"/>
          </a:xfrm>
        </p:grpSpPr>
        <p:sp>
          <p:nvSpPr>
            <p:cNvPr id="26659" name="Freeform 35">
              <a:extLst>
                <a:ext uri="{FF2B5EF4-FFF2-40B4-BE49-F238E27FC236}">
                  <a16:creationId xmlns:a16="http://schemas.microsoft.com/office/drawing/2014/main" id="{7E0441FC-977C-B91B-94F6-1F53B5023006}"/>
                </a:ext>
              </a:extLst>
            </p:cNvPr>
            <p:cNvSpPr>
              <a:spLocks noChangeArrowheads="1"/>
            </p:cNvSpPr>
            <p:nvPr/>
          </p:nvSpPr>
          <p:spPr bwMode="auto">
            <a:xfrm>
              <a:off x="1863" y="3460"/>
              <a:ext cx="401" cy="233"/>
            </a:xfrm>
            <a:custGeom>
              <a:avLst/>
              <a:gdLst>
                <a:gd name="G0" fmla="+- 1 0 0"/>
                <a:gd name="G1" fmla="+- 1 0 0"/>
                <a:gd name="G2" fmla="*/ 1 0 65535"/>
                <a:gd name="G3" fmla="+- 1 0 0"/>
                <a:gd name="G4" fmla="+- 1 0 0"/>
                <a:gd name="G5" fmla="+- 1 0 0"/>
                <a:gd name="G6" fmla="+- 1 0 0"/>
                <a:gd name="G7" fmla="+- 1 0 0"/>
                <a:gd name="G8" fmla="+- 1 0 0"/>
                <a:gd name="G9" fmla="+- 1 0 0"/>
                <a:gd name="G10" fmla="+- 270 0 0"/>
                <a:gd name="G11" fmla="+- 1 0 0"/>
                <a:gd name="G12" fmla="+- 1 0 0"/>
                <a:gd name="G13" fmla="+- 1 0 0"/>
                <a:gd name="G14" fmla="+- 1 0 0"/>
                <a:gd name="G15" fmla="+- 1 0 0"/>
                <a:gd name="G16" fmla="+- 1 0 0"/>
                <a:gd name="G17" fmla="+- 1 0 0"/>
                <a:gd name="G18" fmla="+- 1 0 0"/>
                <a:gd name="G19" fmla="*/ 1 39941 9632"/>
                <a:gd name="G20" fmla="*/ 1 52437 33920"/>
                <a:gd name="G21" fmla="+- 1 0 0"/>
                <a:gd name="G22" fmla="+- 1 0 0"/>
                <a:gd name="G23" fmla="+- 1 0 0"/>
                <a:gd name="G24" fmla="+- 1 0 0"/>
                <a:gd name="G25" fmla="*/ 1 24577 2"/>
                <a:gd name="G26" fmla="+- 1 0 0"/>
                <a:gd name="G27" fmla="+- 1 0 0"/>
                <a:gd name="G28" fmla="+- 1 0 0"/>
                <a:gd name="G29" fmla="+- 1 0 0"/>
                <a:gd name="G30" fmla="+- 1 0 0"/>
                <a:gd name="G31" fmla="+- 65498 0 0"/>
                <a:gd name="G32" fmla="+- 65498 0 0"/>
                <a:gd name="G33" fmla="+- 65529 0 0"/>
                <a:gd name="G34" fmla="+- 11 0 0"/>
                <a:gd name="G35" fmla="+- 61 0 0"/>
                <a:gd name="G36" fmla="+- 100 0 0"/>
                <a:gd name="G37" fmla="+- 20 0 0"/>
                <a:gd name="G38" fmla="+- 65480 0 0"/>
                <a:gd name="G39" fmla="+- 65426 0 0"/>
                <a:gd name="G40" fmla="+- 65462 0 0"/>
                <a:gd name="G41" fmla="+- 65443 0 0"/>
                <a:gd name="G42" fmla="+- 65355 0 0"/>
                <a:gd name="G43" fmla="+- 65300 0 0"/>
                <a:gd name="G44" fmla="+- 65305 0 0"/>
                <a:gd name="G45" fmla="+- 65395 0 0"/>
                <a:gd name="G46" fmla="+- 65390 0 0"/>
                <a:gd name="G47" fmla="+- 37 0 0"/>
                <a:gd name="G48" fmla="+- 1 0 0"/>
                <a:gd name="T0" fmla="*/ 160 w 528"/>
                <a:gd name="T1" fmla="*/ 54 h 308"/>
                <a:gd name="T2" fmla="*/ 92 w 528"/>
                <a:gd name="T3" fmla="*/ 1 h 308"/>
                <a:gd name="T4" fmla="*/ 39 w 528"/>
                <a:gd name="T5" fmla="*/ 9 h 308"/>
                <a:gd name="T6" fmla="*/ 16 w 528"/>
                <a:gd name="T7" fmla="*/ 32 h 308"/>
                <a:gd name="T8" fmla="*/ 21 w 528"/>
                <a:gd name="T9" fmla="*/ 104 h 308"/>
                <a:gd name="T10" fmla="*/ 43 w 528"/>
                <a:gd name="T11" fmla="*/ 179 h 308"/>
                <a:gd name="T12" fmla="*/ 79 w 528"/>
                <a:gd name="T13" fmla="*/ 171 h 308"/>
                <a:gd name="T14" fmla="*/ 151 w 528"/>
                <a:gd name="T15" fmla="*/ 157 h 308"/>
                <a:gd name="T16" fmla="*/ 213 w 528"/>
                <a:gd name="T17" fmla="*/ 143 h 308"/>
                <a:gd name="T18" fmla="*/ 253 w 528"/>
                <a:gd name="T19" fmla="*/ 171 h 308"/>
                <a:gd name="T20" fmla="*/ 245 w 528"/>
                <a:gd name="T21" fmla="*/ 134 h 308"/>
                <a:gd name="T22" fmla="*/ 227 w 528"/>
                <a:gd name="T23" fmla="*/ 108 h 308"/>
                <a:gd name="T24" fmla="*/ 289 w 528"/>
                <a:gd name="T25" fmla="*/ 72 h 308"/>
                <a:gd name="T26" fmla="*/ 308 w 528"/>
                <a:gd name="T27" fmla="*/ 54 h 308"/>
                <a:gd name="T28" fmla="*/ 285 w 528"/>
                <a:gd name="T29" fmla="*/ 32 h 308"/>
                <a:gd name="T30" fmla="*/ 173 w 528"/>
                <a:gd name="T31" fmla="*/ 14 h 308"/>
                <a:gd name="T32" fmla="*/ 160 w 528"/>
                <a:gd name="T33" fmla="*/ 54 h 308"/>
                <a:gd name="T34" fmla="*/ 0 w 528"/>
                <a:gd name="T35" fmla="*/ 0 h 308"/>
                <a:gd name="T36" fmla="*/ 528 w 528"/>
                <a:gd name="T37"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528" h="308">
                  <a:moveTo>
                    <a:pt x="274" y="93"/>
                  </a:moveTo>
                  <a:cubicBezTo>
                    <a:pt x="247" y="38"/>
                    <a:pt x="208" y="33"/>
                    <a:pt x="159" y="1"/>
                  </a:cubicBezTo>
                  <a:cubicBezTo>
                    <a:pt x="128" y="6"/>
                    <a:pt x="94" y="0"/>
                    <a:pt x="67" y="16"/>
                  </a:cubicBezTo>
                  <a:cubicBezTo>
                    <a:pt x="51" y="25"/>
                    <a:pt x="28" y="55"/>
                    <a:pt x="28" y="55"/>
                  </a:cubicBezTo>
                  <a:cubicBezTo>
                    <a:pt x="17" y="105"/>
                    <a:pt x="0" y="139"/>
                    <a:pt x="36" y="178"/>
                  </a:cubicBezTo>
                  <a:cubicBezTo>
                    <a:pt x="16" y="238"/>
                    <a:pt x="20" y="273"/>
                    <a:pt x="74" y="308"/>
                  </a:cubicBezTo>
                  <a:cubicBezTo>
                    <a:pt x="95" y="303"/>
                    <a:pt x="115" y="297"/>
                    <a:pt x="136" y="293"/>
                  </a:cubicBezTo>
                  <a:cubicBezTo>
                    <a:pt x="177" y="285"/>
                    <a:pt x="259" y="270"/>
                    <a:pt x="259" y="270"/>
                  </a:cubicBezTo>
                  <a:cubicBezTo>
                    <a:pt x="299" y="227"/>
                    <a:pt x="287" y="239"/>
                    <a:pt x="366" y="247"/>
                  </a:cubicBezTo>
                  <a:cubicBezTo>
                    <a:pt x="402" y="255"/>
                    <a:pt x="415" y="262"/>
                    <a:pt x="435" y="293"/>
                  </a:cubicBezTo>
                  <a:cubicBezTo>
                    <a:pt x="430" y="272"/>
                    <a:pt x="428" y="251"/>
                    <a:pt x="420" y="231"/>
                  </a:cubicBezTo>
                  <a:cubicBezTo>
                    <a:pt x="413" y="214"/>
                    <a:pt x="389" y="185"/>
                    <a:pt x="389" y="185"/>
                  </a:cubicBezTo>
                  <a:cubicBezTo>
                    <a:pt x="424" y="152"/>
                    <a:pt x="453" y="138"/>
                    <a:pt x="497" y="124"/>
                  </a:cubicBezTo>
                  <a:cubicBezTo>
                    <a:pt x="507" y="113"/>
                    <a:pt x="528" y="108"/>
                    <a:pt x="528" y="93"/>
                  </a:cubicBezTo>
                  <a:cubicBezTo>
                    <a:pt x="528" y="76"/>
                    <a:pt x="499" y="62"/>
                    <a:pt x="489" y="55"/>
                  </a:cubicBezTo>
                  <a:cubicBezTo>
                    <a:pt x="428" y="59"/>
                    <a:pt x="339" y="84"/>
                    <a:pt x="297" y="24"/>
                  </a:cubicBezTo>
                  <a:cubicBezTo>
                    <a:pt x="307" y="62"/>
                    <a:pt x="301" y="67"/>
                    <a:pt x="274" y="93"/>
                  </a:cubicBezTo>
                  <a:close/>
                </a:path>
              </a:pathLst>
            </a:custGeom>
            <a:blipFill dpi="0" rotWithShape="0">
              <a:blip r:embed="rId4"/>
              <a:srcRect/>
              <a:tile tx="0" ty="0" sx="100000" sy="100000" flip="none" algn="tl"/>
            </a:blipFill>
            <a:ln w="936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60" name="Oval 36">
              <a:extLst>
                <a:ext uri="{FF2B5EF4-FFF2-40B4-BE49-F238E27FC236}">
                  <a16:creationId xmlns:a16="http://schemas.microsoft.com/office/drawing/2014/main" id="{C2FDB24F-5EC2-FB4E-7804-C7CF66CBC8F4}"/>
                </a:ext>
              </a:extLst>
            </p:cNvPr>
            <p:cNvSpPr>
              <a:spLocks noChangeArrowheads="1"/>
            </p:cNvSpPr>
            <p:nvPr/>
          </p:nvSpPr>
          <p:spPr bwMode="auto">
            <a:xfrm>
              <a:off x="1991" y="3550"/>
              <a:ext cx="68" cy="68"/>
            </a:xfrm>
            <a:prstGeom prst="ellipse">
              <a:avLst/>
            </a:prstGeom>
            <a:solidFill>
              <a:srgbClr val="330066"/>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61" name="Oval 37">
              <a:extLst>
                <a:ext uri="{FF2B5EF4-FFF2-40B4-BE49-F238E27FC236}">
                  <a16:creationId xmlns:a16="http://schemas.microsoft.com/office/drawing/2014/main" id="{45865303-6F93-64FC-0213-8324110C5C50}"/>
                </a:ext>
              </a:extLst>
            </p:cNvPr>
            <p:cNvSpPr>
              <a:spLocks noChangeArrowheads="1"/>
            </p:cNvSpPr>
            <p:nvPr/>
          </p:nvSpPr>
          <p:spPr bwMode="auto">
            <a:xfrm>
              <a:off x="1749" y="3307"/>
              <a:ext cx="587" cy="518"/>
            </a:xfrm>
            <a:prstGeom prst="ellipse">
              <a:avLst/>
            </a:prstGeom>
            <a:noFill/>
            <a:ln w="4428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grpSp>
      <p:sp>
        <p:nvSpPr>
          <p:cNvPr id="26662" name="Line 38">
            <a:extLst>
              <a:ext uri="{FF2B5EF4-FFF2-40B4-BE49-F238E27FC236}">
                <a16:creationId xmlns:a16="http://schemas.microsoft.com/office/drawing/2014/main" id="{193F5241-D0E7-3970-87C3-99B9D647027C}"/>
              </a:ext>
            </a:extLst>
          </p:cNvPr>
          <p:cNvSpPr>
            <a:spLocks noChangeShapeType="1"/>
          </p:cNvSpPr>
          <p:nvPr/>
        </p:nvSpPr>
        <p:spPr bwMode="auto">
          <a:xfrm>
            <a:off x="4864672" y="5115417"/>
            <a:ext cx="764721" cy="1441"/>
          </a:xfrm>
          <a:prstGeom prst="line">
            <a:avLst/>
          </a:prstGeom>
          <a:noFill/>
          <a:ln w="507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26663" name="Line 39">
            <a:extLst>
              <a:ext uri="{FF2B5EF4-FFF2-40B4-BE49-F238E27FC236}">
                <a16:creationId xmlns:a16="http://schemas.microsoft.com/office/drawing/2014/main" id="{CC0F6831-7D97-90D7-CB9F-9E1FA576E44B}"/>
              </a:ext>
            </a:extLst>
          </p:cNvPr>
          <p:cNvSpPr>
            <a:spLocks noChangeShapeType="1"/>
          </p:cNvSpPr>
          <p:nvPr/>
        </p:nvSpPr>
        <p:spPr bwMode="auto">
          <a:xfrm>
            <a:off x="3156652" y="2776612"/>
            <a:ext cx="1306218" cy="2122783"/>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26664" name="Freeform 40">
            <a:extLst>
              <a:ext uri="{FF2B5EF4-FFF2-40B4-BE49-F238E27FC236}">
                <a16:creationId xmlns:a16="http://schemas.microsoft.com/office/drawing/2014/main" id="{0F3C9CD6-FD25-4750-7EAA-F567539C392A}"/>
              </a:ext>
            </a:extLst>
          </p:cNvPr>
          <p:cNvSpPr>
            <a:spLocks/>
          </p:cNvSpPr>
          <p:nvPr/>
        </p:nvSpPr>
        <p:spPr bwMode="auto">
          <a:xfrm>
            <a:off x="6422915" y="2547628"/>
            <a:ext cx="1960046" cy="3005595"/>
          </a:xfrm>
          <a:custGeom>
            <a:avLst/>
            <a:gdLst>
              <a:gd name="G0" fmla="+- 1 0 0"/>
              <a:gd name="G1" fmla="+- 4 0 0"/>
              <a:gd name="T0" fmla="*/ 777764262 w 6001"/>
              <a:gd name="T1" fmla="*/ 0 h 9201"/>
              <a:gd name="T2" fmla="*/ 0 w 6001"/>
              <a:gd name="T3" fmla="*/ 1192861326 h 9201"/>
              <a:gd name="T4" fmla="*/ 0 w 6001"/>
              <a:gd name="T5" fmla="*/ 0 h 9201"/>
              <a:gd name="T6" fmla="*/ 6001 w 6001"/>
              <a:gd name="T7" fmla="*/ 9201 h 9201"/>
            </a:gdLst>
            <a:ahLst/>
            <a:cxnLst>
              <a:cxn ang="0">
                <a:pos x="T0" y="T1"/>
              </a:cxn>
              <a:cxn ang="0">
                <a:pos x="T2" y="T3"/>
              </a:cxn>
            </a:cxnLst>
            <a:rect l="T4" t="T5" r="T6" b="T7"/>
            <a:pathLst>
              <a:path w="6001" h="9201">
                <a:moveTo>
                  <a:pt x="6000" y="0"/>
                </a:moveTo>
                <a:lnTo>
                  <a:pt x="0" y="9200"/>
                </a:lnTo>
              </a:path>
            </a:pathLst>
          </a:custGeom>
          <a:noFill/>
          <a:ln w="936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65" name="Text Box 41">
            <a:extLst>
              <a:ext uri="{FF2B5EF4-FFF2-40B4-BE49-F238E27FC236}">
                <a16:creationId xmlns:a16="http://schemas.microsoft.com/office/drawing/2014/main" id="{75A3801E-3372-95FA-C3B4-FCE43EF4F5D2}"/>
              </a:ext>
            </a:extLst>
          </p:cNvPr>
          <p:cNvSpPr txBox="1">
            <a:spLocks noChangeArrowheads="1"/>
          </p:cNvSpPr>
          <p:nvPr/>
        </p:nvSpPr>
        <p:spPr bwMode="auto">
          <a:xfrm>
            <a:off x="5475295" y="5551784"/>
            <a:ext cx="2200551"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5193" rIns="81646" bIns="40823"/>
          <a:lstStyle>
            <a:lvl1pPr>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IN" altLang="en-US" sz="1633"/>
              <a:t>2-DEG on a cantilever</a:t>
            </a:r>
          </a:p>
        </p:txBody>
      </p:sp>
      <p:sp>
        <p:nvSpPr>
          <p:cNvPr id="26666" name="Freeform 42">
            <a:extLst>
              <a:ext uri="{FF2B5EF4-FFF2-40B4-BE49-F238E27FC236}">
                <a16:creationId xmlns:a16="http://schemas.microsoft.com/office/drawing/2014/main" id="{9735785D-09B2-2F77-2905-65DEB8677400}"/>
              </a:ext>
            </a:extLst>
          </p:cNvPr>
          <p:cNvSpPr>
            <a:spLocks/>
          </p:cNvSpPr>
          <p:nvPr/>
        </p:nvSpPr>
        <p:spPr bwMode="auto">
          <a:xfrm>
            <a:off x="8218784" y="3918652"/>
            <a:ext cx="816565" cy="1795868"/>
          </a:xfrm>
          <a:custGeom>
            <a:avLst/>
            <a:gdLst>
              <a:gd name="G0" fmla="+- 62536 0 0"/>
              <a:gd name="G1" fmla="+- 4 0 0"/>
              <a:gd name="T0" fmla="*/ 0 w 2501"/>
              <a:gd name="T1" fmla="*/ 0 h 5501"/>
              <a:gd name="T2" fmla="*/ 323821464 w 2501"/>
              <a:gd name="T3" fmla="*/ 712261518 h 5501"/>
              <a:gd name="T4" fmla="*/ 0 w 2501"/>
              <a:gd name="T5" fmla="*/ 0 h 5501"/>
              <a:gd name="T6" fmla="*/ 2501 w 2501"/>
              <a:gd name="T7" fmla="*/ 5501 h 5501"/>
            </a:gdLst>
            <a:ahLst/>
            <a:cxnLst>
              <a:cxn ang="0">
                <a:pos x="T0" y="T1"/>
              </a:cxn>
              <a:cxn ang="0">
                <a:pos x="T2" y="T3"/>
              </a:cxn>
            </a:cxnLst>
            <a:rect l="T4" t="T5" r="T6" b="T7"/>
            <a:pathLst>
              <a:path w="2501" h="5501">
                <a:moveTo>
                  <a:pt x="0" y="0"/>
                </a:moveTo>
                <a:lnTo>
                  <a:pt x="2500" y="5500"/>
                </a:lnTo>
              </a:path>
            </a:pathLst>
          </a:custGeom>
          <a:noFill/>
          <a:ln w="936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26667" name="Text Box 43">
            <a:extLst>
              <a:ext uri="{FF2B5EF4-FFF2-40B4-BE49-F238E27FC236}">
                <a16:creationId xmlns:a16="http://schemas.microsoft.com/office/drawing/2014/main" id="{DD28FF93-9A09-A4DE-75A6-C2C8B1CD2414}"/>
              </a:ext>
            </a:extLst>
          </p:cNvPr>
          <p:cNvSpPr txBox="1">
            <a:spLocks noChangeArrowheads="1"/>
          </p:cNvSpPr>
          <p:nvPr/>
        </p:nvSpPr>
        <p:spPr bwMode="auto">
          <a:xfrm>
            <a:off x="8355598" y="5664115"/>
            <a:ext cx="1780027" cy="545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5193" rIns="81646" bIns="40823"/>
          <a:lstStyle>
            <a:lvl1pPr>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IN" altLang="en-US" sz="1633"/>
              <a:t>DHVA effect seen</a:t>
            </a:r>
          </a:p>
          <a:p>
            <a:pPr>
              <a:buClrTx/>
              <a:buFontTx/>
              <a:buNone/>
            </a:pPr>
            <a:r>
              <a:rPr lang="en-IN" altLang="en-US" sz="1633"/>
              <a:t>clearly</a:t>
            </a:r>
          </a:p>
        </p:txBody>
      </p:sp>
      <p:sp>
        <p:nvSpPr>
          <p:cNvPr id="26668" name="Text Box 44">
            <a:extLst>
              <a:ext uri="{FF2B5EF4-FFF2-40B4-BE49-F238E27FC236}">
                <a16:creationId xmlns:a16="http://schemas.microsoft.com/office/drawing/2014/main" id="{1FB4516D-B780-6420-C235-B8F4F59AA7BE}"/>
              </a:ext>
            </a:extLst>
          </p:cNvPr>
          <p:cNvSpPr txBox="1">
            <a:spLocks noChangeArrowheads="1"/>
          </p:cNvSpPr>
          <p:nvPr/>
        </p:nvSpPr>
        <p:spPr bwMode="auto">
          <a:xfrm>
            <a:off x="7239481" y="6346748"/>
            <a:ext cx="2913425"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5193" rIns="81646" bIns="40823"/>
          <a:lstStyle>
            <a:lvl1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IN" altLang="en-US" sz="1633"/>
              <a:t>Phys Rev Lett </a:t>
            </a:r>
            <a:r>
              <a:rPr lang="en-IN" altLang="en-US" sz="1633" b="1"/>
              <a:t>86 </a:t>
            </a:r>
            <a:r>
              <a:rPr lang="en-IN" altLang="en-US" sz="1633"/>
              <a:t>4644(2001)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additive="repl">
                                        <p:cTn id="6" dur="indefinite" fill="hold">
                                          <p:stCondLst>
                                            <p:cond delay="0"/>
                                          </p:stCondLst>
                                        </p:cTn>
                                        <p:tgtEl>
                                          <p:spTgt spid="26626"/>
                                        </p:tgtEl>
                                        <p:attrNameLst>
                                          <p:attrName>style.visibility</p:attrName>
                                        </p:attrNameLst>
                                      </p:cBhvr>
                                      <p:to>
                                        <p:strVal val="visible"/>
                                      </p:to>
                                    </p:set>
                                    <p:anim calcmode="lin" valueType="num">
                                      <p:cBhvr additive="repl">
                                        <p:cTn id="7" dur="1000" fill="hold"/>
                                        <p:tgtEl>
                                          <p:spTgt spid="26626"/>
                                        </p:tgtEl>
                                        <p:attrNameLst>
                                          <p:attrName>ppt_x</p:attrName>
                                        </p:attrNameLst>
                                      </p:cBhvr>
                                      <p:tavLst>
                                        <p:tav>
                                          <p:val>
                                            <p:strVal val="#ppt_x"/>
                                          </p:val>
                                        </p:tav>
                                        <p:tav>
                                          <p:val>
                                            <p:strVal val="#ppt_x"/>
                                          </p:val>
                                        </p:tav>
                                      </p:tavLst>
                                    </p:anim>
                                    <p:anim calcmode="lin" valueType="num">
                                      <p:cBhvr additive="repl">
                                        <p:cTn id="8" dur="1000" fill="hold"/>
                                        <p:tgtEl>
                                          <p:spTgt spid="26626"/>
                                        </p:tgtEl>
                                        <p:attrNameLst>
                                          <p:attrName>ppt_y</p:attrName>
                                        </p:attrNameLst>
                                      </p:cBhvr>
                                      <p:tavLst>
                                        <p:tav>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26664"/>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266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6666"/>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26667"/>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26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FA640294-859A-AD07-757D-980372D8D945}"/>
              </a:ext>
            </a:extLst>
          </p:cNvPr>
          <p:cNvSpPr txBox="1">
            <a:spLocks noChangeArrowheads="1"/>
          </p:cNvSpPr>
          <p:nvPr/>
        </p:nvSpPr>
        <p:spPr bwMode="auto">
          <a:xfrm>
            <a:off x="1980049" y="313954"/>
            <a:ext cx="8229024" cy="106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71" rIns="0" bIns="0" anchor="ctr"/>
          <a:lstStyle>
            <a:lvl1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gn="ctr">
              <a:buClrTx/>
              <a:buFontTx/>
              <a:buNone/>
            </a:pPr>
            <a:r>
              <a:rPr lang="en-IN" altLang="en-US" sz="3992"/>
              <a:t>A Nano-mechanical Electrometer</a:t>
            </a:r>
          </a:p>
        </p:txBody>
      </p:sp>
      <p:pic>
        <p:nvPicPr>
          <p:cNvPr id="27650" name="Picture 2">
            <a:extLst>
              <a:ext uri="{FF2B5EF4-FFF2-40B4-BE49-F238E27FC236}">
                <a16:creationId xmlns:a16="http://schemas.microsoft.com/office/drawing/2014/main" id="{8CF00C47-C41C-DE78-07B7-C9A449DA2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349" y="1473276"/>
            <a:ext cx="3918652" cy="40785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Line 3">
            <a:extLst>
              <a:ext uri="{FF2B5EF4-FFF2-40B4-BE49-F238E27FC236}">
                <a16:creationId xmlns:a16="http://schemas.microsoft.com/office/drawing/2014/main" id="{78F008AE-0821-0EE2-A7B5-3AD83D3979A7}"/>
              </a:ext>
            </a:extLst>
          </p:cNvPr>
          <p:cNvSpPr>
            <a:spLocks noChangeShapeType="1"/>
          </p:cNvSpPr>
          <p:nvPr/>
        </p:nvSpPr>
        <p:spPr bwMode="auto">
          <a:xfrm>
            <a:off x="5115258" y="2939350"/>
            <a:ext cx="2285520" cy="816565"/>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27652" name="Text Box 4">
            <a:extLst>
              <a:ext uri="{FF2B5EF4-FFF2-40B4-BE49-F238E27FC236}">
                <a16:creationId xmlns:a16="http://schemas.microsoft.com/office/drawing/2014/main" id="{AE321AB5-D954-B9A7-FF33-4F077DD8391D}"/>
              </a:ext>
            </a:extLst>
          </p:cNvPr>
          <p:cNvSpPr txBox="1">
            <a:spLocks noChangeArrowheads="1"/>
          </p:cNvSpPr>
          <p:nvPr/>
        </p:nvSpPr>
        <p:spPr bwMode="auto">
          <a:xfrm>
            <a:off x="7564955" y="3591738"/>
            <a:ext cx="3188495" cy="10109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5193" rIns="81646" bIns="40823"/>
          <a:lstStyle>
            <a:lvl1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IN" altLang="en-US" sz="1633"/>
              <a:t>Torsional Resonator detected by </a:t>
            </a:r>
          </a:p>
          <a:p>
            <a:pPr>
              <a:buClrTx/>
              <a:buFontTx/>
              <a:buNone/>
            </a:pPr>
            <a:r>
              <a:rPr lang="en-IN" altLang="en-US" sz="1633"/>
              <a:t>A magnetomotive scheme. </a:t>
            </a:r>
          </a:p>
          <a:p>
            <a:pPr>
              <a:buClrTx/>
              <a:buFontTx/>
              <a:buNone/>
            </a:pPr>
            <a:r>
              <a:rPr lang="en-IN" altLang="en-US" sz="1633"/>
              <a:t>A charge on the gate alters the f</a:t>
            </a:r>
          </a:p>
          <a:p>
            <a:pPr>
              <a:buClrTx/>
              <a:buFontTx/>
              <a:buNone/>
            </a:pPr>
            <a:r>
              <a:rPr lang="en-IN" altLang="en-US" sz="1633"/>
              <a:t>Frequencies. </a:t>
            </a:r>
          </a:p>
        </p:txBody>
      </p:sp>
      <p:sp>
        <p:nvSpPr>
          <p:cNvPr id="27653" name="Line 5">
            <a:extLst>
              <a:ext uri="{FF2B5EF4-FFF2-40B4-BE49-F238E27FC236}">
                <a16:creationId xmlns:a16="http://schemas.microsoft.com/office/drawing/2014/main" id="{37577A1D-3262-CDA9-E63F-230361A52ACF}"/>
              </a:ext>
            </a:extLst>
          </p:cNvPr>
          <p:cNvSpPr>
            <a:spLocks noChangeShapeType="1"/>
          </p:cNvSpPr>
          <p:nvPr/>
        </p:nvSpPr>
        <p:spPr bwMode="auto">
          <a:xfrm flipV="1">
            <a:off x="3483567" y="2446818"/>
            <a:ext cx="3918651" cy="168497"/>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27654" name="Text Box 6">
            <a:extLst>
              <a:ext uri="{FF2B5EF4-FFF2-40B4-BE49-F238E27FC236}">
                <a16:creationId xmlns:a16="http://schemas.microsoft.com/office/drawing/2014/main" id="{C52B1488-2A29-CD8E-3B70-99BE881B41CB}"/>
              </a:ext>
            </a:extLst>
          </p:cNvPr>
          <p:cNvSpPr txBox="1">
            <a:spLocks noChangeArrowheads="1"/>
          </p:cNvSpPr>
          <p:nvPr/>
        </p:nvSpPr>
        <p:spPr bwMode="auto">
          <a:xfrm>
            <a:off x="7564955" y="2436737"/>
            <a:ext cx="2671480" cy="545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5193" rIns="81646" bIns="40823"/>
          <a:lstStyle>
            <a:lvl1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IN" altLang="en-US" sz="1633"/>
              <a:t>Gate where a small voltage</a:t>
            </a:r>
          </a:p>
          <a:p>
            <a:pPr>
              <a:buClrTx/>
              <a:buFontTx/>
              <a:buNone/>
            </a:pPr>
            <a:r>
              <a:rPr lang="en-IN" altLang="en-US" sz="1633"/>
              <a:t>Is applied</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AB247FEF-6C6A-0701-6243-ABF7EFD24E57}"/>
              </a:ext>
            </a:extLst>
          </p:cNvPr>
          <p:cNvSpPr txBox="1">
            <a:spLocks noChangeArrowheads="1"/>
          </p:cNvSpPr>
          <p:nvPr/>
        </p:nvSpPr>
        <p:spPr bwMode="auto">
          <a:xfrm>
            <a:off x="1980049" y="273629"/>
            <a:ext cx="8229024" cy="1144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71" rIns="0" bIns="0" anchor="ctr"/>
          <a:lstStyle>
            <a:lvl1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gn="ctr">
              <a:buClrTx/>
              <a:buFontTx/>
              <a:buNone/>
            </a:pPr>
            <a:r>
              <a:rPr lang="en-IN" altLang="en-US" sz="3992"/>
              <a:t>NEMS as a platform for various physical phenomena</a:t>
            </a:r>
          </a:p>
        </p:txBody>
      </p:sp>
      <p:sp>
        <p:nvSpPr>
          <p:cNvPr id="28674" name="Text Box 2">
            <a:extLst>
              <a:ext uri="{FF2B5EF4-FFF2-40B4-BE49-F238E27FC236}">
                <a16:creationId xmlns:a16="http://schemas.microsoft.com/office/drawing/2014/main" id="{EC96DE7E-4FC0-392D-0EDD-3BC4E16E2CE4}"/>
              </a:ext>
            </a:extLst>
          </p:cNvPr>
          <p:cNvSpPr txBox="1">
            <a:spLocks noChangeArrowheads="1"/>
          </p:cNvSpPr>
          <p:nvPr/>
        </p:nvSpPr>
        <p:spPr bwMode="auto">
          <a:xfrm>
            <a:off x="1980049" y="1604329"/>
            <a:ext cx="4015142" cy="4526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4" rIns="0" bIns="0"/>
          <a:lstStyle>
            <a:lvl1pPr marL="430213" indent="-32385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spcAft>
                <a:spcPts val="1293"/>
              </a:spcAft>
              <a:buSzPct val="45000"/>
              <a:buFont typeface="Wingdings" panose="05000000000000000000" pitchFamily="2" charset="2"/>
              <a:buChar char=""/>
            </a:pPr>
            <a:r>
              <a:rPr lang="en-IN" altLang="en-US" sz="2400" dirty="0"/>
              <a:t>Non-linear Phenomena and Chaos (possible to easily map states of a fast system than a low frequency system)</a:t>
            </a:r>
          </a:p>
          <a:p>
            <a:pPr>
              <a:spcAft>
                <a:spcPts val="1293"/>
              </a:spcAft>
              <a:buSzPct val="45000"/>
              <a:buFont typeface="Wingdings" panose="05000000000000000000" pitchFamily="2" charset="2"/>
              <a:buChar char=""/>
            </a:pPr>
            <a:r>
              <a:rPr lang="en-IN" altLang="en-US" sz="2400" dirty="0"/>
              <a:t>Macroscopic Quantum Phenomena (MQP) In principle a device with frequency satisfying </a:t>
            </a:r>
          </a:p>
          <a:p>
            <a:pPr marL="391729" indent="-292357">
              <a:spcAft>
                <a:spcPts val="1293"/>
              </a:spcAft>
              <a:buSzPct val="45000"/>
            </a:pPr>
            <a:r>
              <a:rPr lang="en-IN" altLang="en-US" sz="2400" dirty="0" err="1"/>
              <a:t>h</a:t>
            </a:r>
            <a:r>
              <a:rPr lang="en-IN" altLang="en-US" sz="2400" dirty="0" err="1">
                <a:latin typeface="Symbol" panose="05050102010706020507" pitchFamily="18" charset="2"/>
              </a:rPr>
              <a:t>w</a:t>
            </a:r>
            <a:r>
              <a:rPr lang="en-IN" altLang="en-US" sz="2400" dirty="0"/>
              <a:t>&gt;&gt;KT is possible to make. </a:t>
            </a:r>
            <a:br>
              <a:rPr lang="en-IN" altLang="en-US" sz="2903" dirty="0"/>
            </a:br>
            <a:endParaRPr lang="en-IN" altLang="en-US" sz="2903" dirty="0"/>
          </a:p>
        </p:txBody>
      </p:sp>
      <p:sp>
        <p:nvSpPr>
          <p:cNvPr id="28675" name="Text Box 3">
            <a:extLst>
              <a:ext uri="{FF2B5EF4-FFF2-40B4-BE49-F238E27FC236}">
                <a16:creationId xmlns:a16="http://schemas.microsoft.com/office/drawing/2014/main" id="{26C79F13-C9AD-75B4-7C83-773338373546}"/>
              </a:ext>
            </a:extLst>
          </p:cNvPr>
          <p:cNvSpPr txBox="1">
            <a:spLocks noChangeArrowheads="1"/>
          </p:cNvSpPr>
          <p:nvPr/>
        </p:nvSpPr>
        <p:spPr bwMode="auto">
          <a:xfrm>
            <a:off x="6196811" y="1604329"/>
            <a:ext cx="4015142" cy="4526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4" rIns="0" bIns="0"/>
          <a:lstStyle>
            <a:lvl1pPr marL="430213" indent="-32385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spcAft>
                <a:spcPts val="1293"/>
              </a:spcAft>
              <a:buSzPct val="45000"/>
              <a:buFont typeface="Wingdings" panose="05000000000000000000" pitchFamily="2" charset="2"/>
              <a:buChar char=""/>
            </a:pPr>
            <a:r>
              <a:rPr lang="en-IN" altLang="en-US" sz="2400" dirty="0"/>
              <a:t>Devices with GHz frequencies can achieve the condition at T~10mK . </a:t>
            </a:r>
          </a:p>
          <a:p>
            <a:pPr>
              <a:spcAft>
                <a:spcPts val="1293"/>
              </a:spcAft>
              <a:buSzPct val="45000"/>
              <a:buFont typeface="Wingdings" panose="05000000000000000000" pitchFamily="2" charset="2"/>
              <a:buChar char=""/>
            </a:pPr>
            <a:r>
              <a:rPr lang="en-IN" altLang="en-US" sz="2400" dirty="0"/>
              <a:t>Such temperatures are routinely achievable in a dilution fridge</a:t>
            </a:r>
          </a:p>
          <a:p>
            <a:pPr>
              <a:spcAft>
                <a:spcPts val="1293"/>
              </a:spcAft>
              <a:buSzPct val="45000"/>
              <a:buFont typeface="Wingdings" panose="05000000000000000000" pitchFamily="2" charset="2"/>
              <a:buChar char=""/>
            </a:pPr>
            <a:r>
              <a:rPr lang="en-IN" altLang="en-US" sz="2400" dirty="0"/>
              <a:t>Low frequency devices can cool via Microwaves</a:t>
            </a:r>
          </a:p>
        </p:txBody>
      </p:sp>
      <p:graphicFrame>
        <p:nvGraphicFramePr>
          <p:cNvPr id="28676" name="Object 4">
            <a:extLst>
              <a:ext uri="{FF2B5EF4-FFF2-40B4-BE49-F238E27FC236}">
                <a16:creationId xmlns:a16="http://schemas.microsoft.com/office/drawing/2014/main" id="{DFABCA09-C51A-7CDF-893B-0F7ECCB260C0}"/>
              </a:ext>
            </a:extLst>
          </p:cNvPr>
          <p:cNvGraphicFramePr>
            <a:graphicFrameLocks noChangeAspect="1"/>
          </p:cNvGraphicFramePr>
          <p:nvPr/>
        </p:nvGraphicFramePr>
        <p:xfrm>
          <a:off x="5815171" y="3744394"/>
          <a:ext cx="652389" cy="326915"/>
        </p:xfrm>
        <a:graphic>
          <a:graphicData uri="http://schemas.openxmlformats.org/presentationml/2006/ole">
            <mc:AlternateContent xmlns:mc="http://schemas.openxmlformats.org/markup-compatibility/2006">
              <mc:Choice xmlns:v="urn:schemas-microsoft-com:vml" Requires="v">
                <p:oleObj r:id="rId3" imgW="72360" imgH="169560" progId="">
                  <p:embed/>
                </p:oleObj>
              </mc:Choice>
              <mc:Fallback>
                <p:oleObj r:id="rId3" imgW="72360" imgH="169560" progId="">
                  <p:embed/>
                  <p:pic>
                    <p:nvPicPr>
                      <p:cNvPr id="28676" name="Object 4">
                        <a:extLst>
                          <a:ext uri="{FF2B5EF4-FFF2-40B4-BE49-F238E27FC236}">
                            <a16:creationId xmlns:a16="http://schemas.microsoft.com/office/drawing/2014/main" id="{DFABCA09-C51A-7CDF-893B-0F7ECCB26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5171" y="3744394"/>
                        <a:ext cx="652389" cy="32691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61A0-C38C-0DA8-F531-C3EE6901945D}"/>
              </a:ext>
            </a:extLst>
          </p:cNvPr>
          <p:cNvSpPr>
            <a:spLocks noGrp="1"/>
          </p:cNvSpPr>
          <p:nvPr>
            <p:ph type="title"/>
          </p:nvPr>
        </p:nvSpPr>
        <p:spPr/>
        <p:txBody>
          <a:bodyPr/>
          <a:lstStyle/>
          <a:p>
            <a:r>
              <a:rPr lang="en-IN" dirty="0"/>
              <a:t>Nonlinearity and Chaos examples</a:t>
            </a:r>
          </a:p>
        </p:txBody>
      </p:sp>
      <p:sp>
        <p:nvSpPr>
          <p:cNvPr id="3" name="Content Placeholder 2">
            <a:extLst>
              <a:ext uri="{FF2B5EF4-FFF2-40B4-BE49-F238E27FC236}">
                <a16:creationId xmlns:a16="http://schemas.microsoft.com/office/drawing/2014/main" id="{179E0B3C-0046-797B-0274-030347D69B2C}"/>
              </a:ext>
            </a:extLst>
          </p:cNvPr>
          <p:cNvSpPr>
            <a:spLocks noGrp="1"/>
          </p:cNvSpPr>
          <p:nvPr>
            <p:ph idx="1"/>
          </p:nvPr>
        </p:nvSpPr>
        <p:spPr/>
        <p:txBody>
          <a:bodyPr>
            <a:normAutofit lnSpcReduction="10000"/>
          </a:bodyPr>
          <a:lstStyle/>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r>
              <a:rPr lang="en-IN" dirty="0" err="1"/>
              <a:t>Kozhinsky</a:t>
            </a:r>
            <a:r>
              <a:rPr lang="en-IN" dirty="0"/>
              <a:t> et.al PRL 99, 207201 (2007)</a:t>
            </a:r>
          </a:p>
          <a:p>
            <a:pPr marL="0" indent="0">
              <a:buNone/>
            </a:pPr>
            <a:endParaRPr lang="en-IN" dirty="0"/>
          </a:p>
        </p:txBody>
      </p:sp>
      <p:pic>
        <p:nvPicPr>
          <p:cNvPr id="5" name="Picture 4">
            <a:extLst>
              <a:ext uri="{FF2B5EF4-FFF2-40B4-BE49-F238E27FC236}">
                <a16:creationId xmlns:a16="http://schemas.microsoft.com/office/drawing/2014/main" id="{BC1A81C2-77F7-AA20-C326-E3AAD0D6EBC2}"/>
              </a:ext>
            </a:extLst>
          </p:cNvPr>
          <p:cNvPicPr>
            <a:picLocks noChangeAspect="1"/>
          </p:cNvPicPr>
          <p:nvPr/>
        </p:nvPicPr>
        <p:blipFill>
          <a:blip r:embed="rId2"/>
          <a:stretch>
            <a:fillRect/>
          </a:stretch>
        </p:blipFill>
        <p:spPr>
          <a:xfrm>
            <a:off x="1091404" y="2225407"/>
            <a:ext cx="3547431" cy="2407186"/>
          </a:xfrm>
          <a:prstGeom prst="rect">
            <a:avLst/>
          </a:prstGeom>
        </p:spPr>
      </p:pic>
    </p:spTree>
    <p:extLst>
      <p:ext uri="{BB962C8B-B14F-4D97-AF65-F5344CB8AC3E}">
        <p14:creationId xmlns:p14="http://schemas.microsoft.com/office/powerpoint/2010/main" val="3738266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A1E6-AD3C-9075-0933-C8F2BA06A12F}"/>
              </a:ext>
            </a:extLst>
          </p:cNvPr>
          <p:cNvSpPr>
            <a:spLocks noGrp="1"/>
          </p:cNvSpPr>
          <p:nvPr>
            <p:ph type="title"/>
          </p:nvPr>
        </p:nvSpPr>
        <p:spPr/>
        <p:txBody>
          <a:bodyPr/>
          <a:lstStyle/>
          <a:p>
            <a:r>
              <a:rPr lang="en-IN" dirty="0"/>
              <a:t>Microwave transduction Schemes</a:t>
            </a:r>
          </a:p>
        </p:txBody>
      </p:sp>
      <p:pic>
        <p:nvPicPr>
          <p:cNvPr id="4" name="Picture 3">
            <a:extLst>
              <a:ext uri="{FF2B5EF4-FFF2-40B4-BE49-F238E27FC236}">
                <a16:creationId xmlns:a16="http://schemas.microsoft.com/office/drawing/2014/main" id="{F21FE9FF-6E39-825D-D9EA-5C734CA4F0C6}"/>
              </a:ext>
            </a:extLst>
          </p:cNvPr>
          <p:cNvPicPr>
            <a:picLocks noChangeAspect="1"/>
          </p:cNvPicPr>
          <p:nvPr/>
        </p:nvPicPr>
        <p:blipFill>
          <a:blip r:embed="rId2"/>
          <a:stretch>
            <a:fillRect/>
          </a:stretch>
        </p:blipFill>
        <p:spPr>
          <a:xfrm>
            <a:off x="1468136" y="2389027"/>
            <a:ext cx="2798284" cy="3018622"/>
          </a:xfrm>
          <a:prstGeom prst="rect">
            <a:avLst/>
          </a:prstGeom>
        </p:spPr>
      </p:pic>
      <p:sp>
        <p:nvSpPr>
          <p:cNvPr id="6" name="TextBox 5">
            <a:extLst>
              <a:ext uri="{FF2B5EF4-FFF2-40B4-BE49-F238E27FC236}">
                <a16:creationId xmlns:a16="http://schemas.microsoft.com/office/drawing/2014/main" id="{846FDF20-B63A-E297-12D1-3CB368CD5782}"/>
              </a:ext>
            </a:extLst>
          </p:cNvPr>
          <p:cNvSpPr txBox="1"/>
          <p:nvPr/>
        </p:nvSpPr>
        <p:spPr>
          <a:xfrm>
            <a:off x="1778225" y="5574059"/>
            <a:ext cx="6097348" cy="1200329"/>
          </a:xfrm>
          <a:prstGeom prst="rect">
            <a:avLst/>
          </a:prstGeom>
          <a:noFill/>
        </p:spPr>
        <p:txBody>
          <a:bodyPr wrap="square">
            <a:spAutoFit/>
          </a:bodyPr>
          <a:lstStyle/>
          <a:p>
            <a:r>
              <a:rPr lang="en-US" dirty="0"/>
              <a:t>Measuring nanomechanical motion with a microwave cavity interferometer </a:t>
            </a:r>
          </a:p>
          <a:p>
            <a:r>
              <a:rPr lang="en-US" dirty="0"/>
              <a:t>C. A. Regal, Teufel, J. D., and Lehnert, K. W., Nature Physics 4, 555-560 (2008).</a:t>
            </a:r>
          </a:p>
        </p:txBody>
      </p:sp>
      <p:pic>
        <p:nvPicPr>
          <p:cNvPr id="8" name="Picture 7">
            <a:extLst>
              <a:ext uri="{FF2B5EF4-FFF2-40B4-BE49-F238E27FC236}">
                <a16:creationId xmlns:a16="http://schemas.microsoft.com/office/drawing/2014/main" id="{29F3FC08-6A30-A82F-3E70-E9C1E51D0655}"/>
              </a:ext>
            </a:extLst>
          </p:cNvPr>
          <p:cNvPicPr>
            <a:picLocks noChangeAspect="1"/>
          </p:cNvPicPr>
          <p:nvPr/>
        </p:nvPicPr>
        <p:blipFill>
          <a:blip r:embed="rId3"/>
          <a:stretch>
            <a:fillRect/>
          </a:stretch>
        </p:blipFill>
        <p:spPr>
          <a:xfrm>
            <a:off x="5523905" y="2510213"/>
            <a:ext cx="2401677" cy="2897436"/>
          </a:xfrm>
          <a:prstGeom prst="rect">
            <a:avLst/>
          </a:prstGeom>
        </p:spPr>
      </p:pic>
    </p:spTree>
    <p:extLst>
      <p:ext uri="{BB962C8B-B14F-4D97-AF65-F5344CB8AC3E}">
        <p14:creationId xmlns:p14="http://schemas.microsoft.com/office/powerpoint/2010/main" val="1868713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531A0-598C-F145-12AD-2C569FBC9CA8}"/>
              </a:ext>
            </a:extLst>
          </p:cNvPr>
          <p:cNvSpPr>
            <a:spLocks noGrp="1"/>
          </p:cNvSpPr>
          <p:nvPr>
            <p:ph type="title" idx="4294967295"/>
          </p:nvPr>
        </p:nvSpPr>
        <p:spPr>
          <a:xfrm>
            <a:off x="0" y="730250"/>
            <a:ext cx="11029950" cy="987425"/>
          </a:xfrm>
        </p:spPr>
        <p:txBody>
          <a:bodyPr/>
          <a:lstStyle/>
          <a:p>
            <a:r>
              <a:rPr lang="en-IN" dirty="0"/>
              <a:t>Cavity + Beam </a:t>
            </a:r>
          </a:p>
        </p:txBody>
      </p:sp>
      <p:cxnSp>
        <p:nvCxnSpPr>
          <p:cNvPr id="4" name="Straight Connector 3">
            <a:extLst>
              <a:ext uri="{FF2B5EF4-FFF2-40B4-BE49-F238E27FC236}">
                <a16:creationId xmlns:a16="http://schemas.microsoft.com/office/drawing/2014/main" id="{68390D26-28D8-CD7E-E51C-B9F7FF53DCC3}"/>
              </a:ext>
            </a:extLst>
          </p:cNvPr>
          <p:cNvCxnSpPr/>
          <p:nvPr/>
        </p:nvCxnSpPr>
        <p:spPr>
          <a:xfrm>
            <a:off x="962952" y="2702740"/>
            <a:ext cx="24195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38F993-D4ED-6CF5-0EBD-A3CBB591CD92}"/>
              </a:ext>
            </a:extLst>
          </p:cNvPr>
          <p:cNvCxnSpPr/>
          <p:nvPr/>
        </p:nvCxnSpPr>
        <p:spPr>
          <a:xfrm>
            <a:off x="2524715" y="3429000"/>
            <a:ext cx="14161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C96488D-A5A1-24CF-BCB7-FD0FFC3E41BD}"/>
              </a:ext>
            </a:extLst>
          </p:cNvPr>
          <p:cNvCxnSpPr>
            <a:cxnSpLocks/>
          </p:cNvCxnSpPr>
          <p:nvPr/>
        </p:nvCxnSpPr>
        <p:spPr>
          <a:xfrm>
            <a:off x="2507182" y="5572040"/>
            <a:ext cx="14336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8841690-52F6-1B83-0C2B-3A7168A57935}"/>
              </a:ext>
            </a:extLst>
          </p:cNvPr>
          <p:cNvCxnSpPr/>
          <p:nvPr/>
        </p:nvCxnSpPr>
        <p:spPr>
          <a:xfrm>
            <a:off x="3940821" y="3429000"/>
            <a:ext cx="0" cy="8253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569639-9465-1C47-653E-1C70E6BA649A}"/>
              </a:ext>
            </a:extLst>
          </p:cNvPr>
          <p:cNvCxnSpPr/>
          <p:nvPr/>
        </p:nvCxnSpPr>
        <p:spPr>
          <a:xfrm>
            <a:off x="3641416" y="4337331"/>
            <a:ext cx="6311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DCE6104-F527-B100-3C14-C4FFD26EE1B8}"/>
              </a:ext>
            </a:extLst>
          </p:cNvPr>
          <p:cNvCxnSpPr/>
          <p:nvPr/>
        </p:nvCxnSpPr>
        <p:spPr>
          <a:xfrm>
            <a:off x="3640068" y="4514007"/>
            <a:ext cx="6311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F3C6F14-5F1F-37F6-9F7F-8123A1928C3F}"/>
              </a:ext>
            </a:extLst>
          </p:cNvPr>
          <p:cNvCxnSpPr>
            <a:cxnSpLocks/>
          </p:cNvCxnSpPr>
          <p:nvPr/>
        </p:nvCxnSpPr>
        <p:spPr>
          <a:xfrm>
            <a:off x="3940821" y="4514007"/>
            <a:ext cx="0" cy="10580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88DA4E0-8577-1D1C-FB47-427DC9A168F5}"/>
              </a:ext>
            </a:extLst>
          </p:cNvPr>
          <p:cNvCxnSpPr/>
          <p:nvPr/>
        </p:nvCxnSpPr>
        <p:spPr>
          <a:xfrm>
            <a:off x="3382471" y="2702740"/>
            <a:ext cx="0" cy="726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8F8CB5-63A7-9668-BF39-AACA00F20099}"/>
              </a:ext>
            </a:extLst>
          </p:cNvPr>
          <p:cNvCxnSpPr>
            <a:cxnSpLocks/>
          </p:cNvCxnSpPr>
          <p:nvPr/>
        </p:nvCxnSpPr>
        <p:spPr>
          <a:xfrm>
            <a:off x="5371757" y="3419560"/>
            <a:ext cx="0" cy="9177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1C13DEE-0814-F54D-6F6E-BD865BFF0D50}"/>
              </a:ext>
            </a:extLst>
          </p:cNvPr>
          <p:cNvCxnSpPr/>
          <p:nvPr/>
        </p:nvCxnSpPr>
        <p:spPr>
          <a:xfrm>
            <a:off x="5072352" y="4327891"/>
            <a:ext cx="6311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D6C875-EA72-9AA6-943C-DBDA69704308}"/>
              </a:ext>
            </a:extLst>
          </p:cNvPr>
          <p:cNvCxnSpPr/>
          <p:nvPr/>
        </p:nvCxnSpPr>
        <p:spPr>
          <a:xfrm>
            <a:off x="5071004" y="4504567"/>
            <a:ext cx="6311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BF74608-9115-628B-A0D9-A5C01097035C}"/>
              </a:ext>
            </a:extLst>
          </p:cNvPr>
          <p:cNvCxnSpPr>
            <a:cxnSpLocks/>
          </p:cNvCxnSpPr>
          <p:nvPr/>
        </p:nvCxnSpPr>
        <p:spPr>
          <a:xfrm>
            <a:off x="5371757" y="4504567"/>
            <a:ext cx="0" cy="10580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AE039F-1634-2073-8F0A-298486FC7121}"/>
              </a:ext>
            </a:extLst>
          </p:cNvPr>
          <p:cNvCxnSpPr/>
          <p:nvPr/>
        </p:nvCxnSpPr>
        <p:spPr>
          <a:xfrm>
            <a:off x="3955651" y="3441812"/>
            <a:ext cx="14161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261A05-916B-420B-AEB1-FCACD3F2AFFB}"/>
              </a:ext>
            </a:extLst>
          </p:cNvPr>
          <p:cNvCxnSpPr/>
          <p:nvPr/>
        </p:nvCxnSpPr>
        <p:spPr>
          <a:xfrm>
            <a:off x="3955651" y="5562600"/>
            <a:ext cx="1416106"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25" name="Ink 24">
                <a:extLst>
                  <a:ext uri="{FF2B5EF4-FFF2-40B4-BE49-F238E27FC236}">
                    <a16:creationId xmlns:a16="http://schemas.microsoft.com/office/drawing/2014/main" id="{69A01E46-CAE8-F63F-C4B1-2FF3CB2AB8EC}"/>
                  </a:ext>
                </a:extLst>
              </p14:cNvPr>
              <p14:cNvContentPartPr/>
              <p14:nvPr/>
            </p14:nvContentPartPr>
            <p14:xfrm>
              <a:off x="2924114" y="3480764"/>
              <a:ext cx="266400" cy="2044080"/>
            </p14:xfrm>
          </p:contentPart>
        </mc:Choice>
        <mc:Fallback xmlns="">
          <p:pic>
            <p:nvPicPr>
              <p:cNvPr id="25" name="Ink 24">
                <a:extLst>
                  <a:ext uri="{FF2B5EF4-FFF2-40B4-BE49-F238E27FC236}">
                    <a16:creationId xmlns:a16="http://schemas.microsoft.com/office/drawing/2014/main" id="{69A01E46-CAE8-F63F-C4B1-2FF3CB2AB8EC}"/>
                  </a:ext>
                </a:extLst>
              </p:cNvPr>
              <p:cNvPicPr/>
              <p:nvPr/>
            </p:nvPicPr>
            <p:blipFill>
              <a:blip r:embed="rId3"/>
              <a:stretch>
                <a:fillRect/>
              </a:stretch>
            </p:blipFill>
            <p:spPr>
              <a:xfrm>
                <a:off x="2915474" y="3472124"/>
                <a:ext cx="284040" cy="20617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6" name="Ink 25">
                <a:extLst>
                  <a:ext uri="{FF2B5EF4-FFF2-40B4-BE49-F238E27FC236}">
                    <a16:creationId xmlns:a16="http://schemas.microsoft.com/office/drawing/2014/main" id="{B2D8E5FC-0DAD-6864-21F4-5EDD290CF54F}"/>
                  </a:ext>
                </a:extLst>
              </p14:cNvPr>
              <p14:cNvContentPartPr/>
              <p14:nvPr/>
            </p14:nvContentPartPr>
            <p14:xfrm>
              <a:off x="2264954" y="3499844"/>
              <a:ext cx="390600" cy="2085120"/>
            </p14:xfrm>
          </p:contentPart>
        </mc:Choice>
        <mc:Fallback xmlns="">
          <p:pic>
            <p:nvPicPr>
              <p:cNvPr id="26" name="Ink 25">
                <a:extLst>
                  <a:ext uri="{FF2B5EF4-FFF2-40B4-BE49-F238E27FC236}">
                    <a16:creationId xmlns:a16="http://schemas.microsoft.com/office/drawing/2014/main" id="{B2D8E5FC-0DAD-6864-21F4-5EDD290CF54F}"/>
                  </a:ext>
                </a:extLst>
              </p:cNvPr>
              <p:cNvPicPr/>
              <p:nvPr/>
            </p:nvPicPr>
            <p:blipFill>
              <a:blip r:embed="rId5"/>
              <a:stretch>
                <a:fillRect/>
              </a:stretch>
            </p:blipFill>
            <p:spPr>
              <a:xfrm>
                <a:off x="2256314" y="3491204"/>
                <a:ext cx="408240" cy="2102760"/>
              </a:xfrm>
              <a:prstGeom prst="rect">
                <a:avLst/>
              </a:prstGeom>
            </p:spPr>
          </p:pic>
        </mc:Fallback>
      </mc:AlternateContent>
      <p:grpSp>
        <p:nvGrpSpPr>
          <p:cNvPr id="29" name="Group 28">
            <a:extLst>
              <a:ext uri="{FF2B5EF4-FFF2-40B4-BE49-F238E27FC236}">
                <a16:creationId xmlns:a16="http://schemas.microsoft.com/office/drawing/2014/main" id="{A24EA110-A0C7-61F2-241C-963A7CDE4325}"/>
              </a:ext>
            </a:extLst>
          </p:cNvPr>
          <p:cNvGrpSpPr/>
          <p:nvPr/>
        </p:nvGrpSpPr>
        <p:grpSpPr>
          <a:xfrm>
            <a:off x="5075114" y="4335404"/>
            <a:ext cx="571320" cy="62640"/>
            <a:chOff x="5075114" y="4335404"/>
            <a:chExt cx="571320" cy="62640"/>
          </a:xfrm>
        </p:grpSpPr>
        <mc:AlternateContent xmlns:mc="http://schemas.openxmlformats.org/markup-compatibility/2006" xmlns:p14="http://schemas.microsoft.com/office/powerpoint/2010/main">
          <mc:Choice Requires="p14">
            <p:contentPart p14:bwMode="auto" r:id="rId6">
              <p14:nvContentPartPr>
                <p14:cNvPr id="27" name="Ink 26">
                  <a:extLst>
                    <a:ext uri="{FF2B5EF4-FFF2-40B4-BE49-F238E27FC236}">
                      <a16:creationId xmlns:a16="http://schemas.microsoft.com/office/drawing/2014/main" id="{767DFF07-E9AB-96C7-A168-8B62234824B9}"/>
                    </a:ext>
                  </a:extLst>
                </p14:cNvPr>
                <p14:cNvContentPartPr/>
                <p14:nvPr/>
              </p14:nvContentPartPr>
              <p14:xfrm>
                <a:off x="5075114" y="4335404"/>
                <a:ext cx="571320" cy="62640"/>
              </p14:xfrm>
            </p:contentPart>
          </mc:Choice>
          <mc:Fallback xmlns="">
            <p:pic>
              <p:nvPicPr>
                <p:cNvPr id="27" name="Ink 26">
                  <a:extLst>
                    <a:ext uri="{FF2B5EF4-FFF2-40B4-BE49-F238E27FC236}">
                      <a16:creationId xmlns:a16="http://schemas.microsoft.com/office/drawing/2014/main" id="{767DFF07-E9AB-96C7-A168-8B62234824B9}"/>
                    </a:ext>
                  </a:extLst>
                </p:cNvPr>
                <p:cNvPicPr/>
                <p:nvPr/>
              </p:nvPicPr>
              <p:blipFill>
                <a:blip r:embed="rId7"/>
                <a:stretch>
                  <a:fillRect/>
                </a:stretch>
              </p:blipFill>
              <p:spPr>
                <a:xfrm>
                  <a:off x="5012474" y="4272764"/>
                  <a:ext cx="69696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8" name="Ink 27">
                  <a:extLst>
                    <a:ext uri="{FF2B5EF4-FFF2-40B4-BE49-F238E27FC236}">
                      <a16:creationId xmlns:a16="http://schemas.microsoft.com/office/drawing/2014/main" id="{2D098BA7-5E21-8803-2F4A-0AF3DE302C6D}"/>
                    </a:ext>
                  </a:extLst>
                </p14:cNvPr>
                <p14:cNvContentPartPr/>
                <p14:nvPr/>
              </p14:nvContentPartPr>
              <p14:xfrm>
                <a:off x="5098514" y="4342244"/>
                <a:ext cx="545760" cy="16920"/>
              </p14:xfrm>
            </p:contentPart>
          </mc:Choice>
          <mc:Fallback xmlns="">
            <p:pic>
              <p:nvPicPr>
                <p:cNvPr id="28" name="Ink 27">
                  <a:extLst>
                    <a:ext uri="{FF2B5EF4-FFF2-40B4-BE49-F238E27FC236}">
                      <a16:creationId xmlns:a16="http://schemas.microsoft.com/office/drawing/2014/main" id="{2D098BA7-5E21-8803-2F4A-0AF3DE302C6D}"/>
                    </a:ext>
                  </a:extLst>
                </p:cNvPr>
                <p:cNvPicPr/>
                <p:nvPr/>
              </p:nvPicPr>
              <p:blipFill>
                <a:blip r:embed="rId9"/>
                <a:stretch>
                  <a:fillRect/>
                </a:stretch>
              </p:blipFill>
              <p:spPr>
                <a:xfrm>
                  <a:off x="5035514" y="4279604"/>
                  <a:ext cx="671400" cy="14256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35" name="Ink 34">
                <a:extLst>
                  <a:ext uri="{FF2B5EF4-FFF2-40B4-BE49-F238E27FC236}">
                    <a16:creationId xmlns:a16="http://schemas.microsoft.com/office/drawing/2014/main" id="{E0933029-1AA1-D91E-4819-47C6EDA8707A}"/>
                  </a:ext>
                </a:extLst>
              </p14:cNvPr>
              <p14:cNvContentPartPr/>
              <p14:nvPr/>
            </p14:nvContentPartPr>
            <p14:xfrm>
              <a:off x="6322874" y="3518564"/>
              <a:ext cx="317160" cy="350280"/>
            </p14:xfrm>
          </p:contentPart>
        </mc:Choice>
        <mc:Fallback xmlns="">
          <p:pic>
            <p:nvPicPr>
              <p:cNvPr id="35" name="Ink 34">
                <a:extLst>
                  <a:ext uri="{FF2B5EF4-FFF2-40B4-BE49-F238E27FC236}">
                    <a16:creationId xmlns:a16="http://schemas.microsoft.com/office/drawing/2014/main" id="{E0933029-1AA1-D91E-4819-47C6EDA8707A}"/>
                  </a:ext>
                </a:extLst>
              </p:cNvPr>
              <p:cNvPicPr/>
              <p:nvPr/>
            </p:nvPicPr>
            <p:blipFill>
              <a:blip r:embed="rId11"/>
              <a:stretch>
                <a:fillRect/>
              </a:stretch>
            </p:blipFill>
            <p:spPr>
              <a:xfrm>
                <a:off x="6304874" y="3500564"/>
                <a:ext cx="352800" cy="385920"/>
              </a:xfrm>
              <a:prstGeom prst="rect">
                <a:avLst/>
              </a:prstGeom>
            </p:spPr>
          </p:pic>
        </mc:Fallback>
      </mc:AlternateContent>
      <p:grpSp>
        <p:nvGrpSpPr>
          <p:cNvPr id="39" name="Group 38">
            <a:extLst>
              <a:ext uri="{FF2B5EF4-FFF2-40B4-BE49-F238E27FC236}">
                <a16:creationId xmlns:a16="http://schemas.microsoft.com/office/drawing/2014/main" id="{0DD9359F-E2CF-43A6-BA4B-721ADF294C19}"/>
              </a:ext>
            </a:extLst>
          </p:cNvPr>
          <p:cNvGrpSpPr/>
          <p:nvPr/>
        </p:nvGrpSpPr>
        <p:grpSpPr>
          <a:xfrm>
            <a:off x="5801234" y="3320924"/>
            <a:ext cx="2540880" cy="1632960"/>
            <a:chOff x="5801234" y="3320924"/>
            <a:chExt cx="2540880" cy="163296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30" name="Ink 29">
                  <a:extLst>
                    <a:ext uri="{FF2B5EF4-FFF2-40B4-BE49-F238E27FC236}">
                      <a16:creationId xmlns:a16="http://schemas.microsoft.com/office/drawing/2014/main" id="{84C1D3B0-6849-197B-842E-C9D8239B83B4}"/>
                    </a:ext>
                  </a:extLst>
                </p14:cNvPr>
                <p14:cNvContentPartPr/>
                <p14:nvPr/>
              </p14:nvContentPartPr>
              <p14:xfrm>
                <a:off x="5894834" y="4150364"/>
                <a:ext cx="57600" cy="767160"/>
              </p14:xfrm>
            </p:contentPart>
          </mc:Choice>
          <mc:Fallback xmlns="">
            <p:pic>
              <p:nvPicPr>
                <p:cNvPr id="30" name="Ink 29">
                  <a:extLst>
                    <a:ext uri="{FF2B5EF4-FFF2-40B4-BE49-F238E27FC236}">
                      <a16:creationId xmlns:a16="http://schemas.microsoft.com/office/drawing/2014/main" id="{84C1D3B0-6849-197B-842E-C9D8239B83B4}"/>
                    </a:ext>
                  </a:extLst>
                </p:cNvPr>
                <p:cNvPicPr/>
                <p:nvPr/>
              </p:nvPicPr>
              <p:blipFill>
                <a:blip r:embed="rId13"/>
                <a:stretch>
                  <a:fillRect/>
                </a:stretch>
              </p:blipFill>
              <p:spPr>
                <a:xfrm>
                  <a:off x="5877194" y="4132364"/>
                  <a:ext cx="93240" cy="802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31" name="Ink 30">
                  <a:extLst>
                    <a:ext uri="{FF2B5EF4-FFF2-40B4-BE49-F238E27FC236}">
                      <a16:creationId xmlns:a16="http://schemas.microsoft.com/office/drawing/2014/main" id="{E062EC3E-A49D-F108-93AA-EF83347936C8}"/>
                    </a:ext>
                  </a:extLst>
                </p14:cNvPr>
                <p14:cNvContentPartPr/>
                <p14:nvPr/>
              </p14:nvContentPartPr>
              <p14:xfrm>
                <a:off x="5894474" y="4874684"/>
                <a:ext cx="360" cy="360"/>
              </p14:xfrm>
            </p:contentPart>
          </mc:Choice>
          <mc:Fallback xmlns="">
            <p:pic>
              <p:nvPicPr>
                <p:cNvPr id="31" name="Ink 30">
                  <a:extLst>
                    <a:ext uri="{FF2B5EF4-FFF2-40B4-BE49-F238E27FC236}">
                      <a16:creationId xmlns:a16="http://schemas.microsoft.com/office/drawing/2014/main" id="{E062EC3E-A49D-F108-93AA-EF83347936C8}"/>
                    </a:ext>
                  </a:extLst>
                </p:cNvPr>
                <p:cNvPicPr/>
                <p:nvPr/>
              </p:nvPicPr>
              <p:blipFill>
                <a:blip r:embed="rId15"/>
                <a:stretch>
                  <a:fillRect/>
                </a:stretch>
              </p:blipFill>
              <p:spPr>
                <a:xfrm>
                  <a:off x="5876474" y="4857044"/>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32" name="Ink 31">
                  <a:extLst>
                    <a:ext uri="{FF2B5EF4-FFF2-40B4-BE49-F238E27FC236}">
                      <a16:creationId xmlns:a16="http://schemas.microsoft.com/office/drawing/2014/main" id="{E9E64C35-ABCA-8FF6-6C5B-0D2CA903E449}"/>
                    </a:ext>
                  </a:extLst>
                </p14:cNvPr>
                <p14:cNvContentPartPr/>
                <p14:nvPr/>
              </p14:nvContentPartPr>
              <p14:xfrm>
                <a:off x="5886554" y="4690364"/>
                <a:ext cx="200880" cy="263520"/>
              </p14:xfrm>
            </p:contentPart>
          </mc:Choice>
          <mc:Fallback xmlns="">
            <p:pic>
              <p:nvPicPr>
                <p:cNvPr id="32" name="Ink 31">
                  <a:extLst>
                    <a:ext uri="{FF2B5EF4-FFF2-40B4-BE49-F238E27FC236}">
                      <a16:creationId xmlns:a16="http://schemas.microsoft.com/office/drawing/2014/main" id="{E9E64C35-ABCA-8FF6-6C5B-0D2CA903E449}"/>
                    </a:ext>
                  </a:extLst>
                </p:cNvPr>
                <p:cNvPicPr/>
                <p:nvPr/>
              </p:nvPicPr>
              <p:blipFill>
                <a:blip r:embed="rId17"/>
                <a:stretch>
                  <a:fillRect/>
                </a:stretch>
              </p:blipFill>
              <p:spPr>
                <a:xfrm>
                  <a:off x="5868554" y="4672364"/>
                  <a:ext cx="236520" cy="299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33" name="Ink 32">
                  <a:extLst>
                    <a:ext uri="{FF2B5EF4-FFF2-40B4-BE49-F238E27FC236}">
                      <a16:creationId xmlns:a16="http://schemas.microsoft.com/office/drawing/2014/main" id="{47B44EC3-CB72-4A85-D8D8-8CE11E070F30}"/>
                    </a:ext>
                  </a:extLst>
                </p14:cNvPr>
                <p14:cNvContentPartPr/>
                <p14:nvPr/>
              </p14:nvContentPartPr>
              <p14:xfrm>
                <a:off x="5801234" y="4073684"/>
                <a:ext cx="261720" cy="279000"/>
              </p14:xfrm>
            </p:contentPart>
          </mc:Choice>
          <mc:Fallback xmlns="">
            <p:pic>
              <p:nvPicPr>
                <p:cNvPr id="33" name="Ink 32">
                  <a:extLst>
                    <a:ext uri="{FF2B5EF4-FFF2-40B4-BE49-F238E27FC236}">
                      <a16:creationId xmlns:a16="http://schemas.microsoft.com/office/drawing/2014/main" id="{47B44EC3-CB72-4A85-D8D8-8CE11E070F30}"/>
                    </a:ext>
                  </a:extLst>
                </p:cNvPr>
                <p:cNvPicPr/>
                <p:nvPr/>
              </p:nvPicPr>
              <p:blipFill>
                <a:blip r:embed="rId19"/>
                <a:stretch>
                  <a:fillRect/>
                </a:stretch>
              </p:blipFill>
              <p:spPr>
                <a:xfrm>
                  <a:off x="5783234" y="4055684"/>
                  <a:ext cx="297360" cy="314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36" name="Ink 35">
                  <a:extLst>
                    <a:ext uri="{FF2B5EF4-FFF2-40B4-BE49-F238E27FC236}">
                      <a16:creationId xmlns:a16="http://schemas.microsoft.com/office/drawing/2014/main" id="{45B7F5C6-2035-4B9B-2D3A-95FBFF59361D}"/>
                    </a:ext>
                  </a:extLst>
                </p14:cNvPr>
                <p14:cNvContentPartPr/>
                <p14:nvPr/>
              </p14:nvContentPartPr>
              <p14:xfrm>
                <a:off x="6743714" y="3320924"/>
                <a:ext cx="1598400" cy="849960"/>
              </p14:xfrm>
            </p:contentPart>
          </mc:Choice>
          <mc:Fallback xmlns="">
            <p:pic>
              <p:nvPicPr>
                <p:cNvPr id="36" name="Ink 35">
                  <a:extLst>
                    <a:ext uri="{FF2B5EF4-FFF2-40B4-BE49-F238E27FC236}">
                      <a16:creationId xmlns:a16="http://schemas.microsoft.com/office/drawing/2014/main" id="{45B7F5C6-2035-4B9B-2D3A-95FBFF59361D}"/>
                    </a:ext>
                  </a:extLst>
                </p:cNvPr>
                <p:cNvPicPr/>
                <p:nvPr/>
              </p:nvPicPr>
              <p:blipFill>
                <a:blip r:embed="rId21"/>
                <a:stretch>
                  <a:fillRect/>
                </a:stretch>
              </p:blipFill>
              <p:spPr>
                <a:xfrm>
                  <a:off x="6726074" y="3302924"/>
                  <a:ext cx="1634040" cy="885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7" name="Ink 36">
                  <a:extLst>
                    <a:ext uri="{FF2B5EF4-FFF2-40B4-BE49-F238E27FC236}">
                      <a16:creationId xmlns:a16="http://schemas.microsoft.com/office/drawing/2014/main" id="{AB8C76AC-9933-C319-BAA0-87072022AC7A}"/>
                    </a:ext>
                  </a:extLst>
                </p14:cNvPr>
                <p14:cNvContentPartPr/>
                <p14:nvPr/>
              </p14:nvContentPartPr>
              <p14:xfrm>
                <a:off x="6566954" y="3487244"/>
                <a:ext cx="360" cy="360"/>
              </p14:xfrm>
            </p:contentPart>
          </mc:Choice>
          <mc:Fallback xmlns="">
            <p:pic>
              <p:nvPicPr>
                <p:cNvPr id="37" name="Ink 36">
                  <a:extLst>
                    <a:ext uri="{FF2B5EF4-FFF2-40B4-BE49-F238E27FC236}">
                      <a16:creationId xmlns:a16="http://schemas.microsoft.com/office/drawing/2014/main" id="{AB8C76AC-9933-C319-BAA0-87072022AC7A}"/>
                    </a:ext>
                  </a:extLst>
                </p:cNvPr>
                <p:cNvPicPr/>
                <p:nvPr/>
              </p:nvPicPr>
              <p:blipFill>
                <a:blip r:embed="rId23"/>
                <a:stretch>
                  <a:fillRect/>
                </a:stretch>
              </p:blipFill>
              <p:spPr>
                <a:xfrm>
                  <a:off x="6549314" y="3469244"/>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38" name="Ink 37">
                  <a:extLst>
                    <a:ext uri="{FF2B5EF4-FFF2-40B4-BE49-F238E27FC236}">
                      <a16:creationId xmlns:a16="http://schemas.microsoft.com/office/drawing/2014/main" id="{CCC2F812-7BF2-8397-7DF2-96BACF945986}"/>
                    </a:ext>
                  </a:extLst>
                </p14:cNvPr>
                <p14:cNvContentPartPr/>
                <p14:nvPr/>
              </p14:nvContentPartPr>
              <p14:xfrm>
                <a:off x="6276074" y="3470684"/>
                <a:ext cx="392040" cy="388080"/>
              </p14:xfrm>
            </p:contentPart>
          </mc:Choice>
          <mc:Fallback xmlns="">
            <p:pic>
              <p:nvPicPr>
                <p:cNvPr id="38" name="Ink 37">
                  <a:extLst>
                    <a:ext uri="{FF2B5EF4-FFF2-40B4-BE49-F238E27FC236}">
                      <a16:creationId xmlns:a16="http://schemas.microsoft.com/office/drawing/2014/main" id="{CCC2F812-7BF2-8397-7DF2-96BACF945986}"/>
                    </a:ext>
                  </a:extLst>
                </p:cNvPr>
                <p:cNvPicPr/>
                <p:nvPr/>
              </p:nvPicPr>
              <p:blipFill>
                <a:blip r:embed="rId25"/>
                <a:stretch>
                  <a:fillRect/>
                </a:stretch>
              </p:blipFill>
              <p:spPr>
                <a:xfrm>
                  <a:off x="6258434" y="3452684"/>
                  <a:ext cx="427680" cy="4237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40" name="Ink 39">
                <a:extLst>
                  <a:ext uri="{FF2B5EF4-FFF2-40B4-BE49-F238E27FC236}">
                    <a16:creationId xmlns:a16="http://schemas.microsoft.com/office/drawing/2014/main" id="{52C8FDFC-F1C0-1D82-AB15-30C774600AEE}"/>
                  </a:ext>
                </a:extLst>
              </p14:cNvPr>
              <p14:cNvContentPartPr/>
              <p14:nvPr/>
            </p14:nvContentPartPr>
            <p14:xfrm>
              <a:off x="7929914" y="3302924"/>
              <a:ext cx="44280" cy="25200"/>
            </p14:xfrm>
          </p:contentPart>
        </mc:Choice>
        <mc:Fallback xmlns="">
          <p:pic>
            <p:nvPicPr>
              <p:cNvPr id="40" name="Ink 39">
                <a:extLst>
                  <a:ext uri="{FF2B5EF4-FFF2-40B4-BE49-F238E27FC236}">
                    <a16:creationId xmlns:a16="http://schemas.microsoft.com/office/drawing/2014/main" id="{52C8FDFC-F1C0-1D82-AB15-30C774600AEE}"/>
                  </a:ext>
                </a:extLst>
              </p:cNvPr>
              <p:cNvPicPr/>
              <p:nvPr/>
            </p:nvPicPr>
            <p:blipFill>
              <a:blip r:embed="rId27"/>
              <a:stretch>
                <a:fillRect/>
              </a:stretch>
            </p:blipFill>
            <p:spPr>
              <a:xfrm>
                <a:off x="7911914" y="3284924"/>
                <a:ext cx="79920" cy="60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45" name="Ink 44">
                <a:extLst>
                  <a:ext uri="{FF2B5EF4-FFF2-40B4-BE49-F238E27FC236}">
                    <a16:creationId xmlns:a16="http://schemas.microsoft.com/office/drawing/2014/main" id="{92D42D9C-A80E-3644-6358-1D5246497D31}"/>
                  </a:ext>
                </a:extLst>
              </p14:cNvPr>
              <p14:cNvContentPartPr/>
              <p14:nvPr/>
            </p14:nvContentPartPr>
            <p14:xfrm>
              <a:off x="8974274" y="2796764"/>
              <a:ext cx="360" cy="360"/>
            </p14:xfrm>
          </p:contentPart>
        </mc:Choice>
        <mc:Fallback xmlns="">
          <p:pic>
            <p:nvPicPr>
              <p:cNvPr id="45" name="Ink 44">
                <a:extLst>
                  <a:ext uri="{FF2B5EF4-FFF2-40B4-BE49-F238E27FC236}">
                    <a16:creationId xmlns:a16="http://schemas.microsoft.com/office/drawing/2014/main" id="{92D42D9C-A80E-3644-6358-1D5246497D31}"/>
                  </a:ext>
                </a:extLst>
              </p:cNvPr>
              <p:cNvPicPr/>
              <p:nvPr/>
            </p:nvPicPr>
            <p:blipFill>
              <a:blip r:embed="rId29"/>
              <a:stretch>
                <a:fillRect/>
              </a:stretch>
            </p:blipFill>
            <p:spPr>
              <a:xfrm>
                <a:off x="8956274" y="2778764"/>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49" name="Ink 48">
                <a:extLst>
                  <a:ext uri="{FF2B5EF4-FFF2-40B4-BE49-F238E27FC236}">
                    <a16:creationId xmlns:a16="http://schemas.microsoft.com/office/drawing/2014/main" id="{D21330D6-81CA-B395-E985-83FD28A4CD1F}"/>
                  </a:ext>
                </a:extLst>
              </p14:cNvPr>
              <p14:cNvContentPartPr/>
              <p14:nvPr/>
            </p14:nvContentPartPr>
            <p14:xfrm>
              <a:off x="7394954" y="4636364"/>
              <a:ext cx="360" cy="360"/>
            </p14:xfrm>
          </p:contentPart>
        </mc:Choice>
        <mc:Fallback xmlns="">
          <p:pic>
            <p:nvPicPr>
              <p:cNvPr id="49" name="Ink 48">
                <a:extLst>
                  <a:ext uri="{FF2B5EF4-FFF2-40B4-BE49-F238E27FC236}">
                    <a16:creationId xmlns:a16="http://schemas.microsoft.com/office/drawing/2014/main" id="{D21330D6-81CA-B395-E985-83FD28A4CD1F}"/>
                  </a:ext>
                </a:extLst>
              </p:cNvPr>
              <p:cNvPicPr/>
              <p:nvPr/>
            </p:nvPicPr>
            <p:blipFill>
              <a:blip r:embed="rId31"/>
              <a:stretch>
                <a:fillRect/>
              </a:stretch>
            </p:blipFill>
            <p:spPr>
              <a:xfrm>
                <a:off x="7377314" y="4618724"/>
                <a:ext cx="36000" cy="36000"/>
              </a:xfrm>
              <a:prstGeom prst="rect">
                <a:avLst/>
              </a:prstGeom>
            </p:spPr>
          </p:pic>
        </mc:Fallback>
      </mc:AlternateContent>
      <p:grpSp>
        <p:nvGrpSpPr>
          <p:cNvPr id="62" name="Group 61">
            <a:extLst>
              <a:ext uri="{FF2B5EF4-FFF2-40B4-BE49-F238E27FC236}">
                <a16:creationId xmlns:a16="http://schemas.microsoft.com/office/drawing/2014/main" id="{8C716B24-D1A8-2668-21A0-D0136D50F63A}"/>
              </a:ext>
            </a:extLst>
          </p:cNvPr>
          <p:cNvGrpSpPr/>
          <p:nvPr/>
        </p:nvGrpSpPr>
        <p:grpSpPr>
          <a:xfrm>
            <a:off x="4885034" y="5762084"/>
            <a:ext cx="1964880" cy="520560"/>
            <a:chOff x="4885034" y="5762084"/>
            <a:chExt cx="1964880" cy="520560"/>
          </a:xfrm>
        </p:grpSpPr>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60" name="Ink 59">
                  <a:extLst>
                    <a:ext uri="{FF2B5EF4-FFF2-40B4-BE49-F238E27FC236}">
                      <a16:creationId xmlns:a16="http://schemas.microsoft.com/office/drawing/2014/main" id="{BCFA8930-4CB5-25E1-EDC9-FCB7E93D6C3D}"/>
                    </a:ext>
                  </a:extLst>
                </p14:cNvPr>
                <p14:cNvContentPartPr/>
                <p14:nvPr/>
              </p14:nvContentPartPr>
              <p14:xfrm>
                <a:off x="4885034" y="5868644"/>
                <a:ext cx="1781640" cy="207360"/>
              </p14:xfrm>
            </p:contentPart>
          </mc:Choice>
          <mc:Fallback xmlns="">
            <p:pic>
              <p:nvPicPr>
                <p:cNvPr id="60" name="Ink 59">
                  <a:extLst>
                    <a:ext uri="{FF2B5EF4-FFF2-40B4-BE49-F238E27FC236}">
                      <a16:creationId xmlns:a16="http://schemas.microsoft.com/office/drawing/2014/main" id="{BCFA8930-4CB5-25E1-EDC9-FCB7E93D6C3D}"/>
                    </a:ext>
                  </a:extLst>
                </p:cNvPr>
                <p:cNvPicPr/>
                <p:nvPr/>
              </p:nvPicPr>
              <p:blipFill>
                <a:blip r:embed="rId33"/>
                <a:stretch>
                  <a:fillRect/>
                </a:stretch>
              </p:blipFill>
              <p:spPr>
                <a:xfrm>
                  <a:off x="4867394" y="5850644"/>
                  <a:ext cx="1817280" cy="243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61" name="Ink 60">
                  <a:extLst>
                    <a:ext uri="{FF2B5EF4-FFF2-40B4-BE49-F238E27FC236}">
                      <a16:creationId xmlns:a16="http://schemas.microsoft.com/office/drawing/2014/main" id="{BFD4CCB6-447C-03DD-087D-F3F710BF0801}"/>
                    </a:ext>
                  </a:extLst>
                </p14:cNvPr>
                <p14:cNvContentPartPr/>
                <p14:nvPr/>
              </p14:nvContentPartPr>
              <p14:xfrm>
                <a:off x="6382274" y="5762084"/>
                <a:ext cx="467640" cy="520560"/>
              </p14:xfrm>
            </p:contentPart>
          </mc:Choice>
          <mc:Fallback xmlns="">
            <p:pic>
              <p:nvPicPr>
                <p:cNvPr id="61" name="Ink 60">
                  <a:extLst>
                    <a:ext uri="{FF2B5EF4-FFF2-40B4-BE49-F238E27FC236}">
                      <a16:creationId xmlns:a16="http://schemas.microsoft.com/office/drawing/2014/main" id="{BFD4CCB6-447C-03DD-087D-F3F710BF0801}"/>
                    </a:ext>
                  </a:extLst>
                </p:cNvPr>
                <p:cNvPicPr/>
                <p:nvPr/>
              </p:nvPicPr>
              <p:blipFill>
                <a:blip r:embed="rId35"/>
                <a:stretch>
                  <a:fillRect/>
                </a:stretch>
              </p:blipFill>
              <p:spPr>
                <a:xfrm>
                  <a:off x="6364274" y="5744084"/>
                  <a:ext cx="503280" cy="556200"/>
                </a:xfrm>
                <a:prstGeom prst="rect">
                  <a:avLst/>
                </a:prstGeom>
              </p:spPr>
            </p:pic>
          </mc:Fallback>
        </mc:AlternateContent>
      </p:grpSp>
      <p:sp>
        <p:nvSpPr>
          <p:cNvPr id="63" name="TextBox 62">
            <a:extLst>
              <a:ext uri="{FF2B5EF4-FFF2-40B4-BE49-F238E27FC236}">
                <a16:creationId xmlns:a16="http://schemas.microsoft.com/office/drawing/2014/main" id="{DA7D46A4-5F9B-9771-64C3-79F3CF18A2C7}"/>
              </a:ext>
            </a:extLst>
          </p:cNvPr>
          <p:cNvSpPr txBox="1"/>
          <p:nvPr/>
        </p:nvSpPr>
        <p:spPr>
          <a:xfrm>
            <a:off x="6355908" y="5382199"/>
            <a:ext cx="2851293" cy="369332"/>
          </a:xfrm>
          <a:prstGeom prst="rect">
            <a:avLst/>
          </a:prstGeom>
          <a:noFill/>
        </p:spPr>
        <p:txBody>
          <a:bodyPr wrap="none" rtlCol="0">
            <a:spAutoFit/>
          </a:bodyPr>
          <a:lstStyle/>
          <a:p>
            <a:r>
              <a:rPr lang="en-IN" dirty="0"/>
              <a:t>Transmission Line resonator </a:t>
            </a:r>
          </a:p>
        </p:txBody>
      </p:sp>
      <p:grpSp>
        <p:nvGrpSpPr>
          <p:cNvPr id="67" name="Group 66">
            <a:extLst>
              <a:ext uri="{FF2B5EF4-FFF2-40B4-BE49-F238E27FC236}">
                <a16:creationId xmlns:a16="http://schemas.microsoft.com/office/drawing/2014/main" id="{E945B635-73D3-23B5-85EB-D67FE8D6B691}"/>
              </a:ext>
            </a:extLst>
          </p:cNvPr>
          <p:cNvGrpSpPr/>
          <p:nvPr/>
        </p:nvGrpSpPr>
        <p:grpSpPr>
          <a:xfrm>
            <a:off x="1457834" y="3156764"/>
            <a:ext cx="3393360" cy="3088800"/>
            <a:chOff x="1457834" y="3156764"/>
            <a:chExt cx="3393360" cy="3088800"/>
          </a:xfrm>
        </p:grpSpPr>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57" name="Ink 56">
                  <a:extLst>
                    <a:ext uri="{FF2B5EF4-FFF2-40B4-BE49-F238E27FC236}">
                      <a16:creationId xmlns:a16="http://schemas.microsoft.com/office/drawing/2014/main" id="{D4B4E72E-FE2F-38FA-2DF0-2E86FE14C6DD}"/>
                    </a:ext>
                  </a:extLst>
                </p14:cNvPr>
                <p14:cNvContentPartPr/>
                <p14:nvPr/>
              </p14:nvContentPartPr>
              <p14:xfrm>
                <a:off x="1457834" y="3202124"/>
                <a:ext cx="191880" cy="2931120"/>
              </p14:xfrm>
            </p:contentPart>
          </mc:Choice>
          <mc:Fallback xmlns="">
            <p:pic>
              <p:nvPicPr>
                <p:cNvPr id="57" name="Ink 56">
                  <a:extLst>
                    <a:ext uri="{FF2B5EF4-FFF2-40B4-BE49-F238E27FC236}">
                      <a16:creationId xmlns:a16="http://schemas.microsoft.com/office/drawing/2014/main" id="{D4B4E72E-FE2F-38FA-2DF0-2E86FE14C6DD}"/>
                    </a:ext>
                  </a:extLst>
                </p:cNvPr>
                <p:cNvPicPr/>
                <p:nvPr/>
              </p:nvPicPr>
              <p:blipFill>
                <a:blip r:embed="rId37"/>
                <a:stretch>
                  <a:fillRect/>
                </a:stretch>
              </p:blipFill>
              <p:spPr>
                <a:xfrm>
                  <a:off x="1440194" y="3184484"/>
                  <a:ext cx="227520" cy="2966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58" name="Ink 57">
                  <a:extLst>
                    <a:ext uri="{FF2B5EF4-FFF2-40B4-BE49-F238E27FC236}">
                      <a16:creationId xmlns:a16="http://schemas.microsoft.com/office/drawing/2014/main" id="{BD9851B6-AEEA-8482-63C2-3581B001B78E}"/>
                    </a:ext>
                  </a:extLst>
                </p14:cNvPr>
                <p14:cNvContentPartPr/>
                <p14:nvPr/>
              </p14:nvContentPartPr>
              <p14:xfrm>
                <a:off x="1621274" y="3156764"/>
                <a:ext cx="3229920" cy="3088800"/>
              </p14:xfrm>
            </p:contentPart>
          </mc:Choice>
          <mc:Fallback xmlns="">
            <p:pic>
              <p:nvPicPr>
                <p:cNvPr id="58" name="Ink 57">
                  <a:extLst>
                    <a:ext uri="{FF2B5EF4-FFF2-40B4-BE49-F238E27FC236}">
                      <a16:creationId xmlns:a16="http://schemas.microsoft.com/office/drawing/2014/main" id="{BD9851B6-AEEA-8482-63C2-3581B001B78E}"/>
                    </a:ext>
                  </a:extLst>
                </p:cNvPr>
                <p:cNvPicPr/>
                <p:nvPr/>
              </p:nvPicPr>
              <p:blipFill>
                <a:blip r:embed="rId39"/>
                <a:stretch>
                  <a:fillRect/>
                </a:stretch>
              </p:blipFill>
              <p:spPr>
                <a:xfrm>
                  <a:off x="1603634" y="3139124"/>
                  <a:ext cx="3265560" cy="3124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64" name="Ink 63">
                  <a:extLst>
                    <a:ext uri="{FF2B5EF4-FFF2-40B4-BE49-F238E27FC236}">
                      <a16:creationId xmlns:a16="http://schemas.microsoft.com/office/drawing/2014/main" id="{79E62E2C-FAD2-2FD8-37AA-182E7C64BC54}"/>
                    </a:ext>
                  </a:extLst>
                </p14:cNvPr>
                <p14:cNvContentPartPr/>
                <p14:nvPr/>
              </p14:nvContentPartPr>
              <p14:xfrm>
                <a:off x="1970114" y="5269604"/>
                <a:ext cx="231120" cy="92880"/>
              </p14:xfrm>
            </p:contentPart>
          </mc:Choice>
          <mc:Fallback xmlns="">
            <p:pic>
              <p:nvPicPr>
                <p:cNvPr id="64" name="Ink 63">
                  <a:extLst>
                    <a:ext uri="{FF2B5EF4-FFF2-40B4-BE49-F238E27FC236}">
                      <a16:creationId xmlns:a16="http://schemas.microsoft.com/office/drawing/2014/main" id="{79E62E2C-FAD2-2FD8-37AA-182E7C64BC54}"/>
                    </a:ext>
                  </a:extLst>
                </p:cNvPr>
                <p:cNvPicPr/>
                <p:nvPr/>
              </p:nvPicPr>
              <p:blipFill>
                <a:blip r:embed="rId41"/>
                <a:stretch>
                  <a:fillRect/>
                </a:stretch>
              </p:blipFill>
              <p:spPr>
                <a:xfrm>
                  <a:off x="1952474" y="5251604"/>
                  <a:ext cx="266760" cy="128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65" name="Ink 64">
                  <a:extLst>
                    <a:ext uri="{FF2B5EF4-FFF2-40B4-BE49-F238E27FC236}">
                      <a16:creationId xmlns:a16="http://schemas.microsoft.com/office/drawing/2014/main" id="{145EE7E8-9770-0A81-B8D3-00CE0C096C83}"/>
                    </a:ext>
                  </a:extLst>
                </p14:cNvPr>
                <p14:cNvContentPartPr/>
                <p14:nvPr/>
              </p14:nvContentPartPr>
              <p14:xfrm>
                <a:off x="1970474" y="5073404"/>
                <a:ext cx="9360" cy="338760"/>
              </p14:xfrm>
            </p:contentPart>
          </mc:Choice>
          <mc:Fallback xmlns="">
            <p:pic>
              <p:nvPicPr>
                <p:cNvPr id="65" name="Ink 64">
                  <a:extLst>
                    <a:ext uri="{FF2B5EF4-FFF2-40B4-BE49-F238E27FC236}">
                      <a16:creationId xmlns:a16="http://schemas.microsoft.com/office/drawing/2014/main" id="{145EE7E8-9770-0A81-B8D3-00CE0C096C83}"/>
                    </a:ext>
                  </a:extLst>
                </p:cNvPr>
                <p:cNvPicPr/>
                <p:nvPr/>
              </p:nvPicPr>
              <p:blipFill>
                <a:blip r:embed="rId43"/>
                <a:stretch>
                  <a:fillRect/>
                </a:stretch>
              </p:blipFill>
              <p:spPr>
                <a:xfrm>
                  <a:off x="1952834" y="5055764"/>
                  <a:ext cx="45000" cy="374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66" name="Ink 65">
                  <a:extLst>
                    <a:ext uri="{FF2B5EF4-FFF2-40B4-BE49-F238E27FC236}">
                      <a16:creationId xmlns:a16="http://schemas.microsoft.com/office/drawing/2014/main" id="{B3AF574F-D536-12C9-16FC-A3E1267EF8A6}"/>
                    </a:ext>
                  </a:extLst>
                </p14:cNvPr>
                <p14:cNvContentPartPr/>
                <p14:nvPr/>
              </p14:nvContentPartPr>
              <p14:xfrm>
                <a:off x="2248034" y="5155484"/>
                <a:ext cx="97200" cy="210240"/>
              </p14:xfrm>
            </p:contentPart>
          </mc:Choice>
          <mc:Fallback xmlns="">
            <p:pic>
              <p:nvPicPr>
                <p:cNvPr id="66" name="Ink 65">
                  <a:extLst>
                    <a:ext uri="{FF2B5EF4-FFF2-40B4-BE49-F238E27FC236}">
                      <a16:creationId xmlns:a16="http://schemas.microsoft.com/office/drawing/2014/main" id="{B3AF574F-D536-12C9-16FC-A3E1267EF8A6}"/>
                    </a:ext>
                  </a:extLst>
                </p:cNvPr>
                <p:cNvPicPr/>
                <p:nvPr/>
              </p:nvPicPr>
              <p:blipFill>
                <a:blip r:embed="rId45"/>
                <a:stretch>
                  <a:fillRect/>
                </a:stretch>
              </p:blipFill>
              <p:spPr>
                <a:xfrm>
                  <a:off x="2230394" y="5137484"/>
                  <a:ext cx="132840" cy="245880"/>
                </a:xfrm>
                <a:prstGeom prst="rect">
                  <a:avLst/>
                </a:prstGeom>
              </p:spPr>
            </p:pic>
          </mc:Fallback>
        </mc:AlternateContent>
      </p:grpSp>
      <p:grpSp>
        <p:nvGrpSpPr>
          <p:cNvPr id="71" name="Group 70">
            <a:extLst>
              <a:ext uri="{FF2B5EF4-FFF2-40B4-BE49-F238E27FC236}">
                <a16:creationId xmlns:a16="http://schemas.microsoft.com/office/drawing/2014/main" id="{E0C39CBD-E89D-41B2-9E93-C8FD893633C5}"/>
              </a:ext>
            </a:extLst>
          </p:cNvPr>
          <p:cNvGrpSpPr/>
          <p:nvPr/>
        </p:nvGrpSpPr>
        <p:grpSpPr>
          <a:xfrm>
            <a:off x="2916194" y="4786844"/>
            <a:ext cx="921600" cy="472320"/>
            <a:chOff x="2916194" y="4786844"/>
            <a:chExt cx="921600" cy="472320"/>
          </a:xfrm>
        </p:grpSpPr>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68" name="Ink 67">
                  <a:extLst>
                    <a:ext uri="{FF2B5EF4-FFF2-40B4-BE49-F238E27FC236}">
                      <a16:creationId xmlns:a16="http://schemas.microsoft.com/office/drawing/2014/main" id="{B079B640-BF4B-DC79-7F12-89932A1E8A18}"/>
                    </a:ext>
                  </a:extLst>
                </p14:cNvPr>
                <p14:cNvContentPartPr/>
                <p14:nvPr/>
              </p14:nvContentPartPr>
              <p14:xfrm>
                <a:off x="2916194" y="4848404"/>
                <a:ext cx="223560" cy="410760"/>
              </p14:xfrm>
            </p:contentPart>
          </mc:Choice>
          <mc:Fallback xmlns="">
            <p:pic>
              <p:nvPicPr>
                <p:cNvPr id="68" name="Ink 67">
                  <a:extLst>
                    <a:ext uri="{FF2B5EF4-FFF2-40B4-BE49-F238E27FC236}">
                      <a16:creationId xmlns:a16="http://schemas.microsoft.com/office/drawing/2014/main" id="{B079B640-BF4B-DC79-7F12-89932A1E8A18}"/>
                    </a:ext>
                  </a:extLst>
                </p:cNvPr>
                <p:cNvPicPr/>
                <p:nvPr/>
              </p:nvPicPr>
              <p:blipFill>
                <a:blip r:embed="rId47"/>
                <a:stretch>
                  <a:fillRect/>
                </a:stretch>
              </p:blipFill>
              <p:spPr>
                <a:xfrm>
                  <a:off x="2898554" y="4830404"/>
                  <a:ext cx="259200" cy="446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69" name="Ink 68">
                  <a:extLst>
                    <a:ext uri="{FF2B5EF4-FFF2-40B4-BE49-F238E27FC236}">
                      <a16:creationId xmlns:a16="http://schemas.microsoft.com/office/drawing/2014/main" id="{8FC78FF8-28C7-4BB2-7A7C-E1D14409C034}"/>
                    </a:ext>
                  </a:extLst>
                </p14:cNvPr>
                <p14:cNvContentPartPr/>
                <p14:nvPr/>
              </p14:nvContentPartPr>
              <p14:xfrm>
                <a:off x="3518834" y="4786844"/>
                <a:ext cx="202320" cy="222480"/>
              </p14:xfrm>
            </p:contentPart>
          </mc:Choice>
          <mc:Fallback xmlns="">
            <p:pic>
              <p:nvPicPr>
                <p:cNvPr id="69" name="Ink 68">
                  <a:extLst>
                    <a:ext uri="{FF2B5EF4-FFF2-40B4-BE49-F238E27FC236}">
                      <a16:creationId xmlns:a16="http://schemas.microsoft.com/office/drawing/2014/main" id="{8FC78FF8-28C7-4BB2-7A7C-E1D14409C034}"/>
                    </a:ext>
                  </a:extLst>
                </p:cNvPr>
                <p:cNvPicPr/>
                <p:nvPr/>
              </p:nvPicPr>
              <p:blipFill>
                <a:blip r:embed="rId49"/>
                <a:stretch>
                  <a:fillRect/>
                </a:stretch>
              </p:blipFill>
              <p:spPr>
                <a:xfrm>
                  <a:off x="3500834" y="4769204"/>
                  <a:ext cx="237960" cy="258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70" name="Ink 69">
                  <a:extLst>
                    <a:ext uri="{FF2B5EF4-FFF2-40B4-BE49-F238E27FC236}">
                      <a16:creationId xmlns:a16="http://schemas.microsoft.com/office/drawing/2014/main" id="{89BA6224-360E-D33F-2038-9D40EFB66EF1}"/>
                    </a:ext>
                  </a:extLst>
                </p14:cNvPr>
                <p14:cNvContentPartPr/>
                <p14:nvPr/>
              </p14:nvContentPartPr>
              <p14:xfrm>
                <a:off x="3734114" y="5056484"/>
                <a:ext cx="103680" cy="99720"/>
              </p14:xfrm>
            </p:contentPart>
          </mc:Choice>
          <mc:Fallback xmlns="">
            <p:pic>
              <p:nvPicPr>
                <p:cNvPr id="70" name="Ink 69">
                  <a:extLst>
                    <a:ext uri="{FF2B5EF4-FFF2-40B4-BE49-F238E27FC236}">
                      <a16:creationId xmlns:a16="http://schemas.microsoft.com/office/drawing/2014/main" id="{89BA6224-360E-D33F-2038-9D40EFB66EF1}"/>
                    </a:ext>
                  </a:extLst>
                </p:cNvPr>
                <p:cNvPicPr/>
                <p:nvPr/>
              </p:nvPicPr>
              <p:blipFill>
                <a:blip r:embed="rId51"/>
                <a:stretch>
                  <a:fillRect/>
                </a:stretch>
              </p:blipFill>
              <p:spPr>
                <a:xfrm>
                  <a:off x="3716114" y="5038844"/>
                  <a:ext cx="139320" cy="13536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73" name="Ink 72">
                <a:extLst>
                  <a:ext uri="{FF2B5EF4-FFF2-40B4-BE49-F238E27FC236}">
                    <a16:creationId xmlns:a16="http://schemas.microsoft.com/office/drawing/2014/main" id="{29FF6BC7-B28B-BE33-6F4D-A4E577BC2812}"/>
                  </a:ext>
                </a:extLst>
              </p14:cNvPr>
              <p14:cNvContentPartPr/>
              <p14:nvPr/>
            </p14:nvContentPartPr>
            <p14:xfrm>
              <a:off x="5574794" y="3798644"/>
              <a:ext cx="495000" cy="374400"/>
            </p14:xfrm>
          </p:contentPart>
        </mc:Choice>
        <mc:Fallback xmlns="">
          <p:pic>
            <p:nvPicPr>
              <p:cNvPr id="73" name="Ink 72">
                <a:extLst>
                  <a:ext uri="{FF2B5EF4-FFF2-40B4-BE49-F238E27FC236}">
                    <a16:creationId xmlns:a16="http://schemas.microsoft.com/office/drawing/2014/main" id="{29FF6BC7-B28B-BE33-6F4D-A4E577BC2812}"/>
                  </a:ext>
                </a:extLst>
              </p:cNvPr>
              <p:cNvPicPr/>
              <p:nvPr/>
            </p:nvPicPr>
            <p:blipFill>
              <a:blip r:embed="rId53"/>
              <a:stretch>
                <a:fillRect/>
              </a:stretch>
            </p:blipFill>
            <p:spPr>
              <a:xfrm>
                <a:off x="5556794" y="3780644"/>
                <a:ext cx="530640" cy="4100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3" name="Ink 82">
                <a:extLst>
                  <a:ext uri="{FF2B5EF4-FFF2-40B4-BE49-F238E27FC236}">
                    <a16:creationId xmlns:a16="http://schemas.microsoft.com/office/drawing/2014/main" id="{A2E53E0A-D0EA-F4D8-33E0-9A73BF685CBD}"/>
                  </a:ext>
                </a:extLst>
              </p14:cNvPr>
              <p14:cNvContentPartPr/>
              <p14:nvPr/>
            </p14:nvContentPartPr>
            <p14:xfrm>
              <a:off x="7230074" y="337964"/>
              <a:ext cx="360" cy="2342880"/>
            </p14:xfrm>
          </p:contentPart>
        </mc:Choice>
        <mc:Fallback xmlns="">
          <p:pic>
            <p:nvPicPr>
              <p:cNvPr id="83" name="Ink 82">
                <a:extLst>
                  <a:ext uri="{FF2B5EF4-FFF2-40B4-BE49-F238E27FC236}">
                    <a16:creationId xmlns:a16="http://schemas.microsoft.com/office/drawing/2014/main" id="{A2E53E0A-D0EA-F4D8-33E0-9A73BF685CBD}"/>
                  </a:ext>
                </a:extLst>
              </p:cNvPr>
              <p:cNvPicPr/>
              <p:nvPr/>
            </p:nvPicPr>
            <p:blipFill>
              <a:blip r:embed="rId55"/>
              <a:stretch>
                <a:fillRect/>
              </a:stretch>
            </p:blipFill>
            <p:spPr>
              <a:xfrm>
                <a:off x="7212434" y="320324"/>
                <a:ext cx="36000" cy="23785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5" name="Ink 84">
                <a:extLst>
                  <a:ext uri="{FF2B5EF4-FFF2-40B4-BE49-F238E27FC236}">
                    <a16:creationId xmlns:a16="http://schemas.microsoft.com/office/drawing/2014/main" id="{C050AB38-AD2A-39DF-2171-3A3C9410033B}"/>
                  </a:ext>
                </a:extLst>
              </p14:cNvPr>
              <p14:cNvContentPartPr/>
              <p14:nvPr/>
            </p14:nvContentPartPr>
            <p14:xfrm>
              <a:off x="7230074" y="2642324"/>
              <a:ext cx="360" cy="57960"/>
            </p14:xfrm>
          </p:contentPart>
        </mc:Choice>
        <mc:Fallback xmlns="">
          <p:pic>
            <p:nvPicPr>
              <p:cNvPr id="85" name="Ink 84">
                <a:extLst>
                  <a:ext uri="{FF2B5EF4-FFF2-40B4-BE49-F238E27FC236}">
                    <a16:creationId xmlns:a16="http://schemas.microsoft.com/office/drawing/2014/main" id="{C050AB38-AD2A-39DF-2171-3A3C9410033B}"/>
                  </a:ext>
                </a:extLst>
              </p:cNvPr>
              <p:cNvPicPr/>
              <p:nvPr/>
            </p:nvPicPr>
            <p:blipFill>
              <a:blip r:embed="rId57"/>
              <a:stretch>
                <a:fillRect/>
              </a:stretch>
            </p:blipFill>
            <p:spPr>
              <a:xfrm>
                <a:off x="7212434" y="2624684"/>
                <a:ext cx="3600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89" name="Ink 88">
                <a:extLst>
                  <a:ext uri="{FF2B5EF4-FFF2-40B4-BE49-F238E27FC236}">
                    <a16:creationId xmlns:a16="http://schemas.microsoft.com/office/drawing/2014/main" id="{A767D2C1-D53F-56A2-525D-0ED44A65513F}"/>
                  </a:ext>
                </a:extLst>
              </p14:cNvPr>
              <p14:cNvContentPartPr/>
              <p14:nvPr/>
            </p14:nvContentPartPr>
            <p14:xfrm>
              <a:off x="8217554" y="2740604"/>
              <a:ext cx="631800" cy="360"/>
            </p14:xfrm>
          </p:contentPart>
        </mc:Choice>
        <mc:Fallback xmlns="">
          <p:pic>
            <p:nvPicPr>
              <p:cNvPr id="89" name="Ink 88">
                <a:extLst>
                  <a:ext uri="{FF2B5EF4-FFF2-40B4-BE49-F238E27FC236}">
                    <a16:creationId xmlns:a16="http://schemas.microsoft.com/office/drawing/2014/main" id="{A767D2C1-D53F-56A2-525D-0ED44A65513F}"/>
                  </a:ext>
                </a:extLst>
              </p:cNvPr>
              <p:cNvPicPr/>
              <p:nvPr/>
            </p:nvPicPr>
            <p:blipFill>
              <a:blip r:embed="rId59"/>
              <a:stretch>
                <a:fillRect/>
              </a:stretch>
            </p:blipFill>
            <p:spPr>
              <a:xfrm>
                <a:off x="8199554" y="2722964"/>
                <a:ext cx="6674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90" name="Ink 89">
                <a:extLst>
                  <a:ext uri="{FF2B5EF4-FFF2-40B4-BE49-F238E27FC236}">
                    <a16:creationId xmlns:a16="http://schemas.microsoft.com/office/drawing/2014/main" id="{CFFD3821-2F5F-CEFC-48C2-D967B91AC1FD}"/>
                  </a:ext>
                </a:extLst>
              </p14:cNvPr>
              <p14:cNvContentPartPr/>
              <p14:nvPr/>
            </p14:nvContentPartPr>
            <p14:xfrm>
              <a:off x="5530154" y="2740604"/>
              <a:ext cx="4493520" cy="360"/>
            </p14:xfrm>
          </p:contentPart>
        </mc:Choice>
        <mc:Fallback xmlns="">
          <p:pic>
            <p:nvPicPr>
              <p:cNvPr id="90" name="Ink 89">
                <a:extLst>
                  <a:ext uri="{FF2B5EF4-FFF2-40B4-BE49-F238E27FC236}">
                    <a16:creationId xmlns:a16="http://schemas.microsoft.com/office/drawing/2014/main" id="{CFFD3821-2F5F-CEFC-48C2-D967B91AC1FD}"/>
                  </a:ext>
                </a:extLst>
              </p:cNvPr>
              <p:cNvPicPr/>
              <p:nvPr/>
            </p:nvPicPr>
            <p:blipFill>
              <a:blip r:embed="rId61"/>
              <a:stretch>
                <a:fillRect/>
              </a:stretch>
            </p:blipFill>
            <p:spPr>
              <a:xfrm>
                <a:off x="5512514" y="2722964"/>
                <a:ext cx="45291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6" name="Ink 85">
                <a:extLst>
                  <a:ext uri="{FF2B5EF4-FFF2-40B4-BE49-F238E27FC236}">
                    <a16:creationId xmlns:a16="http://schemas.microsoft.com/office/drawing/2014/main" id="{9DA75FA1-C80D-A1FE-5157-C51DE3939D26}"/>
                  </a:ext>
                </a:extLst>
              </p14:cNvPr>
              <p14:cNvContentPartPr/>
              <p14:nvPr/>
            </p14:nvContentPartPr>
            <p14:xfrm>
              <a:off x="5099594" y="2740604"/>
              <a:ext cx="861840" cy="360"/>
            </p14:xfrm>
          </p:contentPart>
        </mc:Choice>
        <mc:Fallback xmlns="">
          <p:pic>
            <p:nvPicPr>
              <p:cNvPr id="86" name="Ink 85">
                <a:extLst>
                  <a:ext uri="{FF2B5EF4-FFF2-40B4-BE49-F238E27FC236}">
                    <a16:creationId xmlns:a16="http://schemas.microsoft.com/office/drawing/2014/main" id="{9DA75FA1-C80D-A1FE-5157-C51DE3939D26}"/>
                  </a:ext>
                </a:extLst>
              </p:cNvPr>
              <p:cNvPicPr/>
              <p:nvPr/>
            </p:nvPicPr>
            <p:blipFill>
              <a:blip r:embed="rId63"/>
              <a:stretch>
                <a:fillRect/>
              </a:stretch>
            </p:blipFill>
            <p:spPr>
              <a:xfrm>
                <a:off x="5081594" y="2722964"/>
                <a:ext cx="8974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87" name="Ink 86">
                <a:extLst>
                  <a:ext uri="{FF2B5EF4-FFF2-40B4-BE49-F238E27FC236}">
                    <a16:creationId xmlns:a16="http://schemas.microsoft.com/office/drawing/2014/main" id="{48EF4243-E211-42D9-6C1C-2ACE3910A76B}"/>
                  </a:ext>
                </a:extLst>
              </p14:cNvPr>
              <p14:cNvContentPartPr/>
              <p14:nvPr/>
            </p14:nvContentPartPr>
            <p14:xfrm>
              <a:off x="6065114" y="2740604"/>
              <a:ext cx="1086840" cy="360"/>
            </p14:xfrm>
          </p:contentPart>
        </mc:Choice>
        <mc:Fallback xmlns="">
          <p:pic>
            <p:nvPicPr>
              <p:cNvPr id="87" name="Ink 86">
                <a:extLst>
                  <a:ext uri="{FF2B5EF4-FFF2-40B4-BE49-F238E27FC236}">
                    <a16:creationId xmlns:a16="http://schemas.microsoft.com/office/drawing/2014/main" id="{48EF4243-E211-42D9-6C1C-2ACE3910A76B}"/>
                  </a:ext>
                </a:extLst>
              </p:cNvPr>
              <p:cNvPicPr/>
              <p:nvPr/>
            </p:nvPicPr>
            <p:blipFill>
              <a:blip r:embed="rId65"/>
              <a:stretch>
                <a:fillRect/>
              </a:stretch>
            </p:blipFill>
            <p:spPr>
              <a:xfrm>
                <a:off x="6047114" y="2722964"/>
                <a:ext cx="11224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99" name="Ink 98">
                <a:extLst>
                  <a:ext uri="{FF2B5EF4-FFF2-40B4-BE49-F238E27FC236}">
                    <a16:creationId xmlns:a16="http://schemas.microsoft.com/office/drawing/2014/main" id="{412DF45E-E721-173B-835A-0D87CCCF67A5}"/>
                  </a:ext>
                </a:extLst>
              </p14:cNvPr>
              <p14:cNvContentPartPr/>
              <p14:nvPr/>
            </p14:nvContentPartPr>
            <p14:xfrm>
              <a:off x="4805114" y="2784884"/>
              <a:ext cx="360" cy="360"/>
            </p14:xfrm>
          </p:contentPart>
        </mc:Choice>
        <mc:Fallback xmlns="">
          <p:pic>
            <p:nvPicPr>
              <p:cNvPr id="99" name="Ink 98">
                <a:extLst>
                  <a:ext uri="{FF2B5EF4-FFF2-40B4-BE49-F238E27FC236}">
                    <a16:creationId xmlns:a16="http://schemas.microsoft.com/office/drawing/2014/main" id="{412DF45E-E721-173B-835A-0D87CCCF67A5}"/>
                  </a:ext>
                </a:extLst>
              </p:cNvPr>
              <p:cNvPicPr/>
              <p:nvPr/>
            </p:nvPicPr>
            <p:blipFill>
              <a:blip r:embed="rId67"/>
              <a:stretch>
                <a:fillRect/>
              </a:stretch>
            </p:blipFill>
            <p:spPr>
              <a:xfrm>
                <a:off x="4787474" y="2767244"/>
                <a:ext cx="36000" cy="36000"/>
              </a:xfrm>
              <a:prstGeom prst="rect">
                <a:avLst/>
              </a:prstGeom>
            </p:spPr>
          </p:pic>
        </mc:Fallback>
      </mc:AlternateContent>
      <p:grpSp>
        <p:nvGrpSpPr>
          <p:cNvPr id="108" name="Group 107">
            <a:extLst>
              <a:ext uri="{FF2B5EF4-FFF2-40B4-BE49-F238E27FC236}">
                <a16:creationId xmlns:a16="http://schemas.microsoft.com/office/drawing/2014/main" id="{B7E97DD9-BA42-A954-AFFA-8A801F6BF826}"/>
              </a:ext>
            </a:extLst>
          </p:cNvPr>
          <p:cNvGrpSpPr/>
          <p:nvPr/>
        </p:nvGrpSpPr>
        <p:grpSpPr>
          <a:xfrm>
            <a:off x="6483074" y="376844"/>
            <a:ext cx="3880080" cy="2420280"/>
            <a:chOff x="6483074" y="376844"/>
            <a:chExt cx="3880080" cy="2420280"/>
          </a:xfrm>
        </p:grpSpPr>
        <mc:AlternateContent xmlns:mc="http://schemas.openxmlformats.org/markup-compatibility/2006" xmlns:p14="http://schemas.microsoft.com/office/powerpoint/2010/main">
          <mc:Choice Requires="p14">
            <p:contentPart p14:bwMode="auto" r:id="rId68">
              <p14:nvContentPartPr>
                <p14:cNvPr id="94" name="Ink 93">
                  <a:extLst>
                    <a:ext uri="{FF2B5EF4-FFF2-40B4-BE49-F238E27FC236}">
                      <a16:creationId xmlns:a16="http://schemas.microsoft.com/office/drawing/2014/main" id="{415C5C13-E536-78B2-7385-A7C577A44D14}"/>
                    </a:ext>
                  </a:extLst>
                </p14:cNvPr>
                <p14:cNvContentPartPr/>
                <p14:nvPr/>
              </p14:nvContentPartPr>
              <p14:xfrm>
                <a:off x="6483074" y="1137884"/>
                <a:ext cx="1619640" cy="1659240"/>
              </p14:xfrm>
            </p:contentPart>
          </mc:Choice>
          <mc:Fallback xmlns="">
            <p:pic>
              <p:nvPicPr>
                <p:cNvPr id="94" name="Ink 93">
                  <a:extLst>
                    <a:ext uri="{FF2B5EF4-FFF2-40B4-BE49-F238E27FC236}">
                      <a16:creationId xmlns:a16="http://schemas.microsoft.com/office/drawing/2014/main" id="{415C5C13-E536-78B2-7385-A7C577A44D14}"/>
                    </a:ext>
                  </a:extLst>
                </p:cNvPr>
                <p:cNvPicPr/>
                <p:nvPr/>
              </p:nvPicPr>
              <p:blipFill>
                <a:blip r:embed="rId69"/>
                <a:stretch>
                  <a:fillRect/>
                </a:stretch>
              </p:blipFill>
              <p:spPr>
                <a:xfrm>
                  <a:off x="6465074" y="1119884"/>
                  <a:ext cx="1655280" cy="16948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0" name="Ink 79">
                  <a:extLst>
                    <a:ext uri="{FF2B5EF4-FFF2-40B4-BE49-F238E27FC236}">
                      <a16:creationId xmlns:a16="http://schemas.microsoft.com/office/drawing/2014/main" id="{F6E5D26B-0F2C-C13B-7F1B-ECA098CD5ED8}"/>
                    </a:ext>
                  </a:extLst>
                </p14:cNvPr>
                <p14:cNvContentPartPr/>
                <p14:nvPr/>
              </p14:nvContentPartPr>
              <p14:xfrm>
                <a:off x="7230074" y="1467644"/>
                <a:ext cx="360" cy="209520"/>
              </p14:xfrm>
            </p:contentPart>
          </mc:Choice>
          <mc:Fallback xmlns="">
            <p:pic>
              <p:nvPicPr>
                <p:cNvPr id="80" name="Ink 79">
                  <a:extLst>
                    <a:ext uri="{FF2B5EF4-FFF2-40B4-BE49-F238E27FC236}">
                      <a16:creationId xmlns:a16="http://schemas.microsoft.com/office/drawing/2014/main" id="{F6E5D26B-0F2C-C13B-7F1B-ECA098CD5ED8}"/>
                    </a:ext>
                  </a:extLst>
                </p:cNvPr>
                <p:cNvPicPr/>
                <p:nvPr/>
              </p:nvPicPr>
              <p:blipFill>
                <a:blip r:embed="rId71"/>
                <a:stretch>
                  <a:fillRect/>
                </a:stretch>
              </p:blipFill>
              <p:spPr>
                <a:xfrm>
                  <a:off x="7212434" y="1450004"/>
                  <a:ext cx="3600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1" name="Ink 80">
                  <a:extLst>
                    <a:ext uri="{FF2B5EF4-FFF2-40B4-BE49-F238E27FC236}">
                      <a16:creationId xmlns:a16="http://schemas.microsoft.com/office/drawing/2014/main" id="{1065E621-78B5-8CB2-F38D-A7E8464CBD27}"/>
                    </a:ext>
                  </a:extLst>
                </p14:cNvPr>
                <p14:cNvContentPartPr/>
                <p14:nvPr/>
              </p14:nvContentPartPr>
              <p14:xfrm>
                <a:off x="7230074" y="1434884"/>
                <a:ext cx="360" cy="816120"/>
              </p14:xfrm>
            </p:contentPart>
          </mc:Choice>
          <mc:Fallback xmlns="">
            <p:pic>
              <p:nvPicPr>
                <p:cNvPr id="81" name="Ink 80">
                  <a:extLst>
                    <a:ext uri="{FF2B5EF4-FFF2-40B4-BE49-F238E27FC236}">
                      <a16:creationId xmlns:a16="http://schemas.microsoft.com/office/drawing/2014/main" id="{1065E621-78B5-8CB2-F38D-A7E8464CBD27}"/>
                    </a:ext>
                  </a:extLst>
                </p:cNvPr>
                <p:cNvPicPr/>
                <p:nvPr/>
              </p:nvPicPr>
              <p:blipFill>
                <a:blip r:embed="rId73"/>
                <a:stretch>
                  <a:fillRect/>
                </a:stretch>
              </p:blipFill>
              <p:spPr>
                <a:xfrm>
                  <a:off x="7212434" y="1417244"/>
                  <a:ext cx="36000" cy="8517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02" name="Ink 101">
                  <a:extLst>
                    <a:ext uri="{FF2B5EF4-FFF2-40B4-BE49-F238E27FC236}">
                      <a16:creationId xmlns:a16="http://schemas.microsoft.com/office/drawing/2014/main" id="{720D9957-E636-A57A-A98E-92859E7B6F5F}"/>
                    </a:ext>
                  </a:extLst>
                </p14:cNvPr>
                <p14:cNvContentPartPr/>
                <p14:nvPr/>
              </p14:nvContentPartPr>
              <p14:xfrm>
                <a:off x="7564154" y="1107284"/>
                <a:ext cx="757080" cy="508680"/>
              </p14:xfrm>
            </p:contentPart>
          </mc:Choice>
          <mc:Fallback xmlns="">
            <p:pic>
              <p:nvPicPr>
                <p:cNvPr id="102" name="Ink 101">
                  <a:extLst>
                    <a:ext uri="{FF2B5EF4-FFF2-40B4-BE49-F238E27FC236}">
                      <a16:creationId xmlns:a16="http://schemas.microsoft.com/office/drawing/2014/main" id="{720D9957-E636-A57A-A98E-92859E7B6F5F}"/>
                    </a:ext>
                  </a:extLst>
                </p:cNvPr>
                <p:cNvPicPr/>
                <p:nvPr/>
              </p:nvPicPr>
              <p:blipFill>
                <a:blip r:embed="rId75"/>
                <a:stretch>
                  <a:fillRect/>
                </a:stretch>
              </p:blipFill>
              <p:spPr>
                <a:xfrm>
                  <a:off x="7546514" y="1089284"/>
                  <a:ext cx="792720" cy="5443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03" name="Ink 102">
                  <a:extLst>
                    <a:ext uri="{FF2B5EF4-FFF2-40B4-BE49-F238E27FC236}">
                      <a16:creationId xmlns:a16="http://schemas.microsoft.com/office/drawing/2014/main" id="{2D5D5DB5-7EC0-3034-1DB5-86DCBE9777F2}"/>
                    </a:ext>
                  </a:extLst>
                </p14:cNvPr>
                <p14:cNvContentPartPr/>
                <p14:nvPr/>
              </p14:nvContentPartPr>
              <p14:xfrm>
                <a:off x="8551994" y="650804"/>
                <a:ext cx="381960" cy="409680"/>
              </p14:xfrm>
            </p:contentPart>
          </mc:Choice>
          <mc:Fallback xmlns="">
            <p:pic>
              <p:nvPicPr>
                <p:cNvPr id="103" name="Ink 102">
                  <a:extLst>
                    <a:ext uri="{FF2B5EF4-FFF2-40B4-BE49-F238E27FC236}">
                      <a16:creationId xmlns:a16="http://schemas.microsoft.com/office/drawing/2014/main" id="{2D5D5DB5-7EC0-3034-1DB5-86DCBE9777F2}"/>
                    </a:ext>
                  </a:extLst>
                </p:cNvPr>
                <p:cNvPicPr/>
                <p:nvPr/>
              </p:nvPicPr>
              <p:blipFill>
                <a:blip r:embed="rId77"/>
                <a:stretch>
                  <a:fillRect/>
                </a:stretch>
              </p:blipFill>
              <p:spPr>
                <a:xfrm>
                  <a:off x="8533994" y="633164"/>
                  <a:ext cx="417600" cy="4453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04" name="Ink 103">
                  <a:extLst>
                    <a:ext uri="{FF2B5EF4-FFF2-40B4-BE49-F238E27FC236}">
                      <a16:creationId xmlns:a16="http://schemas.microsoft.com/office/drawing/2014/main" id="{CB386DAB-6262-36F4-2819-68485DE4354C}"/>
                    </a:ext>
                  </a:extLst>
                </p14:cNvPr>
                <p14:cNvContentPartPr/>
                <p14:nvPr/>
              </p14:nvContentPartPr>
              <p14:xfrm>
                <a:off x="9220514" y="376844"/>
                <a:ext cx="1142640" cy="634320"/>
              </p14:xfrm>
            </p:contentPart>
          </mc:Choice>
          <mc:Fallback xmlns="">
            <p:pic>
              <p:nvPicPr>
                <p:cNvPr id="104" name="Ink 103">
                  <a:extLst>
                    <a:ext uri="{FF2B5EF4-FFF2-40B4-BE49-F238E27FC236}">
                      <a16:creationId xmlns:a16="http://schemas.microsoft.com/office/drawing/2014/main" id="{CB386DAB-6262-36F4-2819-68485DE4354C}"/>
                    </a:ext>
                  </a:extLst>
                </p:cNvPr>
                <p:cNvPicPr/>
                <p:nvPr/>
              </p:nvPicPr>
              <p:blipFill>
                <a:blip r:embed="rId79"/>
                <a:stretch>
                  <a:fillRect/>
                </a:stretch>
              </p:blipFill>
              <p:spPr>
                <a:xfrm>
                  <a:off x="9202874" y="358844"/>
                  <a:ext cx="1178280" cy="6699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05" name="Ink 104">
                  <a:extLst>
                    <a:ext uri="{FF2B5EF4-FFF2-40B4-BE49-F238E27FC236}">
                      <a16:creationId xmlns:a16="http://schemas.microsoft.com/office/drawing/2014/main" id="{E806BDE1-5611-5542-5302-CB4B9E6B219C}"/>
                    </a:ext>
                  </a:extLst>
                </p14:cNvPr>
                <p14:cNvContentPartPr/>
                <p14:nvPr/>
              </p14:nvContentPartPr>
              <p14:xfrm>
                <a:off x="9908834" y="382604"/>
                <a:ext cx="246600" cy="138600"/>
              </p14:xfrm>
            </p:contentPart>
          </mc:Choice>
          <mc:Fallback xmlns="">
            <p:pic>
              <p:nvPicPr>
                <p:cNvPr id="105" name="Ink 104">
                  <a:extLst>
                    <a:ext uri="{FF2B5EF4-FFF2-40B4-BE49-F238E27FC236}">
                      <a16:creationId xmlns:a16="http://schemas.microsoft.com/office/drawing/2014/main" id="{E806BDE1-5611-5542-5302-CB4B9E6B219C}"/>
                    </a:ext>
                  </a:extLst>
                </p:cNvPr>
                <p:cNvPicPr/>
                <p:nvPr/>
              </p:nvPicPr>
              <p:blipFill>
                <a:blip r:embed="rId81"/>
                <a:stretch>
                  <a:fillRect/>
                </a:stretch>
              </p:blipFill>
              <p:spPr>
                <a:xfrm>
                  <a:off x="9891194" y="364604"/>
                  <a:ext cx="28224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06" name="Ink 105">
                  <a:extLst>
                    <a:ext uri="{FF2B5EF4-FFF2-40B4-BE49-F238E27FC236}">
                      <a16:creationId xmlns:a16="http://schemas.microsoft.com/office/drawing/2014/main" id="{E035E1BC-F165-DFA1-9597-20D344163064}"/>
                    </a:ext>
                  </a:extLst>
                </p14:cNvPr>
                <p14:cNvContentPartPr/>
                <p14:nvPr/>
              </p14:nvContentPartPr>
              <p14:xfrm>
                <a:off x="9783194" y="684284"/>
                <a:ext cx="360" cy="360"/>
              </p14:xfrm>
            </p:contentPart>
          </mc:Choice>
          <mc:Fallback xmlns="">
            <p:pic>
              <p:nvPicPr>
                <p:cNvPr id="106" name="Ink 105">
                  <a:extLst>
                    <a:ext uri="{FF2B5EF4-FFF2-40B4-BE49-F238E27FC236}">
                      <a16:creationId xmlns:a16="http://schemas.microsoft.com/office/drawing/2014/main" id="{E035E1BC-F165-DFA1-9597-20D344163064}"/>
                    </a:ext>
                  </a:extLst>
                </p:cNvPr>
                <p:cNvPicPr/>
                <p:nvPr/>
              </p:nvPicPr>
              <p:blipFill>
                <a:blip r:embed="rId67"/>
                <a:stretch>
                  <a:fillRect/>
                </a:stretch>
              </p:blipFill>
              <p:spPr>
                <a:xfrm>
                  <a:off x="9765194" y="666644"/>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07" name="Ink 106">
                  <a:extLst>
                    <a:ext uri="{FF2B5EF4-FFF2-40B4-BE49-F238E27FC236}">
                      <a16:creationId xmlns:a16="http://schemas.microsoft.com/office/drawing/2014/main" id="{320F75CC-75F0-9AE7-B3A3-2DCCD64C496A}"/>
                    </a:ext>
                  </a:extLst>
                </p14:cNvPr>
                <p14:cNvContentPartPr/>
                <p14:nvPr/>
              </p14:nvContentPartPr>
              <p14:xfrm>
                <a:off x="9772034" y="669164"/>
                <a:ext cx="20880" cy="19800"/>
              </p14:xfrm>
            </p:contentPart>
          </mc:Choice>
          <mc:Fallback xmlns="">
            <p:pic>
              <p:nvPicPr>
                <p:cNvPr id="107" name="Ink 106">
                  <a:extLst>
                    <a:ext uri="{FF2B5EF4-FFF2-40B4-BE49-F238E27FC236}">
                      <a16:creationId xmlns:a16="http://schemas.microsoft.com/office/drawing/2014/main" id="{320F75CC-75F0-9AE7-B3A3-2DCCD64C496A}"/>
                    </a:ext>
                  </a:extLst>
                </p:cNvPr>
                <p:cNvPicPr/>
                <p:nvPr/>
              </p:nvPicPr>
              <p:blipFill>
                <a:blip r:embed="rId84"/>
                <a:stretch>
                  <a:fillRect/>
                </a:stretch>
              </p:blipFill>
              <p:spPr>
                <a:xfrm>
                  <a:off x="9754394" y="651164"/>
                  <a:ext cx="56520" cy="55440"/>
                </a:xfrm>
                <a:prstGeom prst="rect">
                  <a:avLst/>
                </a:prstGeom>
              </p:spPr>
            </p:pic>
          </mc:Fallback>
        </mc:AlternateContent>
      </p:grpSp>
      <p:grpSp>
        <p:nvGrpSpPr>
          <p:cNvPr id="114" name="Group 113">
            <a:extLst>
              <a:ext uri="{FF2B5EF4-FFF2-40B4-BE49-F238E27FC236}">
                <a16:creationId xmlns:a16="http://schemas.microsoft.com/office/drawing/2014/main" id="{3D05AB64-D20B-75C2-29A9-E65B18297D36}"/>
              </a:ext>
            </a:extLst>
          </p:cNvPr>
          <p:cNvGrpSpPr/>
          <p:nvPr/>
        </p:nvGrpSpPr>
        <p:grpSpPr>
          <a:xfrm>
            <a:off x="4723394" y="1765364"/>
            <a:ext cx="1028880" cy="1062360"/>
            <a:chOff x="4723394" y="1765364"/>
            <a:chExt cx="1028880" cy="1062360"/>
          </a:xfrm>
        </p:grpSpPr>
        <mc:AlternateContent xmlns:mc="http://schemas.openxmlformats.org/markup-compatibility/2006" xmlns:p14="http://schemas.microsoft.com/office/powerpoint/2010/main">
          <mc:Choice Requires="p14">
            <p:contentPart p14:bwMode="auto" r:id="rId85">
              <p14:nvContentPartPr>
                <p14:cNvPr id="109" name="Ink 108">
                  <a:extLst>
                    <a:ext uri="{FF2B5EF4-FFF2-40B4-BE49-F238E27FC236}">
                      <a16:creationId xmlns:a16="http://schemas.microsoft.com/office/drawing/2014/main" id="{0613290E-4AD1-FEB0-C42F-5CB37090504A}"/>
                    </a:ext>
                  </a:extLst>
                </p14:cNvPr>
                <p14:cNvContentPartPr/>
                <p14:nvPr/>
              </p14:nvContentPartPr>
              <p14:xfrm>
                <a:off x="4723394" y="1797404"/>
                <a:ext cx="460800" cy="1030320"/>
              </p14:xfrm>
            </p:contentPart>
          </mc:Choice>
          <mc:Fallback xmlns="">
            <p:pic>
              <p:nvPicPr>
                <p:cNvPr id="109" name="Ink 108">
                  <a:extLst>
                    <a:ext uri="{FF2B5EF4-FFF2-40B4-BE49-F238E27FC236}">
                      <a16:creationId xmlns:a16="http://schemas.microsoft.com/office/drawing/2014/main" id="{0613290E-4AD1-FEB0-C42F-5CB37090504A}"/>
                    </a:ext>
                  </a:extLst>
                </p:cNvPr>
                <p:cNvPicPr/>
                <p:nvPr/>
              </p:nvPicPr>
              <p:blipFill>
                <a:blip r:embed="rId86"/>
                <a:stretch>
                  <a:fillRect/>
                </a:stretch>
              </p:blipFill>
              <p:spPr>
                <a:xfrm>
                  <a:off x="4687394" y="1761404"/>
                  <a:ext cx="532440" cy="110196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10" name="Ink 109">
                  <a:extLst>
                    <a:ext uri="{FF2B5EF4-FFF2-40B4-BE49-F238E27FC236}">
                      <a16:creationId xmlns:a16="http://schemas.microsoft.com/office/drawing/2014/main" id="{E4252E63-B54E-6BAF-76C9-8C8CEB5A294A}"/>
                    </a:ext>
                  </a:extLst>
                </p14:cNvPr>
                <p14:cNvContentPartPr/>
                <p14:nvPr/>
              </p14:nvContentPartPr>
              <p14:xfrm>
                <a:off x="5222714" y="1765364"/>
                <a:ext cx="200160" cy="303840"/>
              </p14:xfrm>
            </p:contentPart>
          </mc:Choice>
          <mc:Fallback xmlns="">
            <p:pic>
              <p:nvPicPr>
                <p:cNvPr id="110" name="Ink 109">
                  <a:extLst>
                    <a:ext uri="{FF2B5EF4-FFF2-40B4-BE49-F238E27FC236}">
                      <a16:creationId xmlns:a16="http://schemas.microsoft.com/office/drawing/2014/main" id="{E4252E63-B54E-6BAF-76C9-8C8CEB5A294A}"/>
                    </a:ext>
                  </a:extLst>
                </p:cNvPr>
                <p:cNvPicPr/>
                <p:nvPr/>
              </p:nvPicPr>
              <p:blipFill>
                <a:blip r:embed="rId88"/>
                <a:stretch>
                  <a:fillRect/>
                </a:stretch>
              </p:blipFill>
              <p:spPr>
                <a:xfrm>
                  <a:off x="5186714" y="1729364"/>
                  <a:ext cx="271800" cy="3754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11" name="Ink 110">
                  <a:extLst>
                    <a:ext uri="{FF2B5EF4-FFF2-40B4-BE49-F238E27FC236}">
                      <a16:creationId xmlns:a16="http://schemas.microsoft.com/office/drawing/2014/main" id="{11BB69F4-5784-1EF4-B7B8-D40068374938}"/>
                    </a:ext>
                  </a:extLst>
                </p14:cNvPr>
                <p14:cNvContentPartPr/>
                <p14:nvPr/>
              </p14:nvContentPartPr>
              <p14:xfrm>
                <a:off x="5440514" y="2145524"/>
                <a:ext cx="311760" cy="547920"/>
              </p14:xfrm>
            </p:contentPart>
          </mc:Choice>
          <mc:Fallback xmlns="">
            <p:pic>
              <p:nvPicPr>
                <p:cNvPr id="111" name="Ink 110">
                  <a:extLst>
                    <a:ext uri="{FF2B5EF4-FFF2-40B4-BE49-F238E27FC236}">
                      <a16:creationId xmlns:a16="http://schemas.microsoft.com/office/drawing/2014/main" id="{11BB69F4-5784-1EF4-B7B8-D40068374938}"/>
                    </a:ext>
                  </a:extLst>
                </p:cNvPr>
                <p:cNvPicPr/>
                <p:nvPr/>
              </p:nvPicPr>
              <p:blipFill>
                <a:blip r:embed="rId90"/>
                <a:stretch>
                  <a:fillRect/>
                </a:stretch>
              </p:blipFill>
              <p:spPr>
                <a:xfrm>
                  <a:off x="5404514" y="2109884"/>
                  <a:ext cx="383400" cy="6195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12" name="Ink 111">
                  <a:extLst>
                    <a:ext uri="{FF2B5EF4-FFF2-40B4-BE49-F238E27FC236}">
                      <a16:creationId xmlns:a16="http://schemas.microsoft.com/office/drawing/2014/main" id="{8CA60769-9500-94CB-A7EA-B52506BD205E}"/>
                    </a:ext>
                  </a:extLst>
                </p14:cNvPr>
                <p14:cNvContentPartPr/>
                <p14:nvPr/>
              </p14:nvContentPartPr>
              <p14:xfrm>
                <a:off x="5459594" y="2154164"/>
                <a:ext cx="360" cy="360"/>
              </p14:xfrm>
            </p:contentPart>
          </mc:Choice>
          <mc:Fallback xmlns="">
            <p:pic>
              <p:nvPicPr>
                <p:cNvPr id="112" name="Ink 111">
                  <a:extLst>
                    <a:ext uri="{FF2B5EF4-FFF2-40B4-BE49-F238E27FC236}">
                      <a16:creationId xmlns:a16="http://schemas.microsoft.com/office/drawing/2014/main" id="{8CA60769-9500-94CB-A7EA-B52506BD205E}"/>
                    </a:ext>
                  </a:extLst>
                </p:cNvPr>
                <p:cNvPicPr/>
                <p:nvPr/>
              </p:nvPicPr>
              <p:blipFill>
                <a:blip r:embed="rId92"/>
                <a:stretch>
                  <a:fillRect/>
                </a:stretch>
              </p:blipFill>
              <p:spPr>
                <a:xfrm>
                  <a:off x="5423594" y="211816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13" name="Ink 112">
                  <a:extLst>
                    <a:ext uri="{FF2B5EF4-FFF2-40B4-BE49-F238E27FC236}">
                      <a16:creationId xmlns:a16="http://schemas.microsoft.com/office/drawing/2014/main" id="{E983684D-C4E1-930E-39F1-063AD63CFAF3}"/>
                    </a:ext>
                  </a:extLst>
                </p14:cNvPr>
                <p14:cNvContentPartPr/>
                <p14:nvPr/>
              </p14:nvContentPartPr>
              <p14:xfrm>
                <a:off x="5277434" y="1854644"/>
                <a:ext cx="182880" cy="297000"/>
              </p14:xfrm>
            </p:contentPart>
          </mc:Choice>
          <mc:Fallback xmlns="">
            <p:pic>
              <p:nvPicPr>
                <p:cNvPr id="113" name="Ink 112">
                  <a:extLst>
                    <a:ext uri="{FF2B5EF4-FFF2-40B4-BE49-F238E27FC236}">
                      <a16:creationId xmlns:a16="http://schemas.microsoft.com/office/drawing/2014/main" id="{E983684D-C4E1-930E-39F1-063AD63CFAF3}"/>
                    </a:ext>
                  </a:extLst>
                </p:cNvPr>
                <p:cNvPicPr/>
                <p:nvPr/>
              </p:nvPicPr>
              <p:blipFill>
                <a:blip r:embed="rId94"/>
                <a:stretch>
                  <a:fillRect/>
                </a:stretch>
              </p:blipFill>
              <p:spPr>
                <a:xfrm>
                  <a:off x="5241434" y="1819004"/>
                  <a:ext cx="254520" cy="368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5">
            <p14:nvContentPartPr>
              <p14:cNvPr id="115" name="Ink 114">
                <a:extLst>
                  <a:ext uri="{FF2B5EF4-FFF2-40B4-BE49-F238E27FC236}">
                    <a16:creationId xmlns:a16="http://schemas.microsoft.com/office/drawing/2014/main" id="{51DC7190-2052-D5C6-424D-5C96592198AE}"/>
                  </a:ext>
                </a:extLst>
              </p14:cNvPr>
              <p14:cNvContentPartPr/>
              <p14:nvPr/>
            </p14:nvContentPartPr>
            <p14:xfrm>
              <a:off x="9340754" y="1626764"/>
              <a:ext cx="925920" cy="1140480"/>
            </p14:xfrm>
          </p:contentPart>
        </mc:Choice>
        <mc:Fallback xmlns="">
          <p:pic>
            <p:nvPicPr>
              <p:cNvPr id="115" name="Ink 114">
                <a:extLst>
                  <a:ext uri="{FF2B5EF4-FFF2-40B4-BE49-F238E27FC236}">
                    <a16:creationId xmlns:a16="http://schemas.microsoft.com/office/drawing/2014/main" id="{51DC7190-2052-D5C6-424D-5C96592198AE}"/>
                  </a:ext>
                </a:extLst>
              </p:cNvPr>
              <p:cNvPicPr/>
              <p:nvPr/>
            </p:nvPicPr>
            <p:blipFill>
              <a:blip r:embed="rId96"/>
              <a:stretch>
                <a:fillRect/>
              </a:stretch>
            </p:blipFill>
            <p:spPr>
              <a:xfrm>
                <a:off x="9305114" y="1591124"/>
                <a:ext cx="997560" cy="1212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7">
            <p14:nvContentPartPr>
              <p14:cNvPr id="120" name="Ink 119">
                <a:extLst>
                  <a:ext uri="{FF2B5EF4-FFF2-40B4-BE49-F238E27FC236}">
                    <a16:creationId xmlns:a16="http://schemas.microsoft.com/office/drawing/2014/main" id="{157A0478-F5DD-78B3-CC11-71B0F6B0C945}"/>
                  </a:ext>
                </a:extLst>
              </p14:cNvPr>
              <p14:cNvContentPartPr/>
              <p14:nvPr/>
            </p14:nvContentPartPr>
            <p14:xfrm>
              <a:off x="5647154" y="2177924"/>
              <a:ext cx="360" cy="360"/>
            </p14:xfrm>
          </p:contentPart>
        </mc:Choice>
        <mc:Fallback xmlns="">
          <p:pic>
            <p:nvPicPr>
              <p:cNvPr id="120" name="Ink 119">
                <a:extLst>
                  <a:ext uri="{FF2B5EF4-FFF2-40B4-BE49-F238E27FC236}">
                    <a16:creationId xmlns:a16="http://schemas.microsoft.com/office/drawing/2014/main" id="{157A0478-F5DD-78B3-CC11-71B0F6B0C945}"/>
                  </a:ext>
                </a:extLst>
              </p:cNvPr>
              <p:cNvPicPr/>
              <p:nvPr/>
            </p:nvPicPr>
            <p:blipFill>
              <a:blip r:embed="rId98"/>
              <a:stretch>
                <a:fillRect/>
              </a:stretch>
            </p:blipFill>
            <p:spPr>
              <a:xfrm>
                <a:off x="5611154" y="2142284"/>
                <a:ext cx="72000" cy="72000"/>
              </a:xfrm>
              <a:prstGeom prst="rect">
                <a:avLst/>
              </a:prstGeom>
            </p:spPr>
          </p:pic>
        </mc:Fallback>
      </mc:AlternateContent>
      <p:grpSp>
        <p:nvGrpSpPr>
          <p:cNvPr id="129" name="Group 128">
            <a:extLst>
              <a:ext uri="{FF2B5EF4-FFF2-40B4-BE49-F238E27FC236}">
                <a16:creationId xmlns:a16="http://schemas.microsoft.com/office/drawing/2014/main" id="{82614DFB-4A7F-0DFB-DE0B-3D5D69236346}"/>
              </a:ext>
            </a:extLst>
          </p:cNvPr>
          <p:cNvGrpSpPr/>
          <p:nvPr/>
        </p:nvGrpSpPr>
        <p:grpSpPr>
          <a:xfrm>
            <a:off x="5569394" y="1982444"/>
            <a:ext cx="1099440" cy="294120"/>
            <a:chOff x="5569394" y="1982444"/>
            <a:chExt cx="1099440" cy="294120"/>
          </a:xfrm>
        </p:grpSpPr>
        <mc:AlternateContent xmlns:mc="http://schemas.openxmlformats.org/markup-compatibility/2006" xmlns:p14="http://schemas.microsoft.com/office/powerpoint/2010/main" xmlns:aink="http://schemas.microsoft.com/office/drawing/2016/ink">
          <mc:Choice Requires="p14 aink">
            <p:contentPart p14:bwMode="auto" r:id="rId99">
              <p14:nvContentPartPr>
                <p14:cNvPr id="124" name="Ink 123">
                  <a:extLst>
                    <a:ext uri="{FF2B5EF4-FFF2-40B4-BE49-F238E27FC236}">
                      <a16:creationId xmlns:a16="http://schemas.microsoft.com/office/drawing/2014/main" id="{6CEB54AA-5848-A69B-2ABE-F088113D29FD}"/>
                    </a:ext>
                  </a:extLst>
                </p14:cNvPr>
                <p14:cNvContentPartPr/>
                <p14:nvPr/>
              </p14:nvContentPartPr>
              <p14:xfrm>
                <a:off x="5643914" y="2120324"/>
                <a:ext cx="994320" cy="41040"/>
              </p14:xfrm>
            </p:contentPart>
          </mc:Choice>
          <mc:Fallback xmlns="">
            <p:pic>
              <p:nvPicPr>
                <p:cNvPr id="124" name="Ink 123">
                  <a:extLst>
                    <a:ext uri="{FF2B5EF4-FFF2-40B4-BE49-F238E27FC236}">
                      <a16:creationId xmlns:a16="http://schemas.microsoft.com/office/drawing/2014/main" id="{6CEB54AA-5848-A69B-2ABE-F088113D29FD}"/>
                    </a:ext>
                  </a:extLst>
                </p:cNvPr>
                <p:cNvPicPr/>
                <p:nvPr/>
              </p:nvPicPr>
              <p:blipFill>
                <a:blip r:embed="rId100"/>
                <a:stretch>
                  <a:fillRect/>
                </a:stretch>
              </p:blipFill>
              <p:spPr>
                <a:xfrm>
                  <a:off x="5580914" y="2057684"/>
                  <a:ext cx="1119960" cy="166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1">
              <p14:nvContentPartPr>
                <p14:cNvPr id="125" name="Ink 124">
                  <a:extLst>
                    <a:ext uri="{FF2B5EF4-FFF2-40B4-BE49-F238E27FC236}">
                      <a16:creationId xmlns:a16="http://schemas.microsoft.com/office/drawing/2014/main" id="{FCC38681-A003-DF76-7D53-7CCF0301D45E}"/>
                    </a:ext>
                  </a:extLst>
                </p14:cNvPr>
                <p14:cNvContentPartPr/>
                <p14:nvPr/>
              </p14:nvContentPartPr>
              <p14:xfrm>
                <a:off x="5569394" y="2010524"/>
                <a:ext cx="321840" cy="266040"/>
              </p14:xfrm>
            </p:contentPart>
          </mc:Choice>
          <mc:Fallback xmlns="">
            <p:pic>
              <p:nvPicPr>
                <p:cNvPr id="125" name="Ink 124">
                  <a:extLst>
                    <a:ext uri="{FF2B5EF4-FFF2-40B4-BE49-F238E27FC236}">
                      <a16:creationId xmlns:a16="http://schemas.microsoft.com/office/drawing/2014/main" id="{FCC38681-A003-DF76-7D53-7CCF0301D45E}"/>
                    </a:ext>
                  </a:extLst>
                </p:cNvPr>
                <p:cNvPicPr/>
                <p:nvPr/>
              </p:nvPicPr>
              <p:blipFill>
                <a:blip r:embed="rId102"/>
                <a:stretch>
                  <a:fillRect/>
                </a:stretch>
              </p:blipFill>
              <p:spPr>
                <a:xfrm>
                  <a:off x="5506394" y="1947884"/>
                  <a:ext cx="447480" cy="391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3">
              <p14:nvContentPartPr>
                <p14:cNvPr id="126" name="Ink 125">
                  <a:extLst>
                    <a:ext uri="{FF2B5EF4-FFF2-40B4-BE49-F238E27FC236}">
                      <a16:creationId xmlns:a16="http://schemas.microsoft.com/office/drawing/2014/main" id="{76640B46-12B1-3A36-F611-5A58F98D7DC2}"/>
                    </a:ext>
                  </a:extLst>
                </p14:cNvPr>
                <p14:cNvContentPartPr/>
                <p14:nvPr/>
              </p14:nvContentPartPr>
              <p14:xfrm>
                <a:off x="6468674" y="1982444"/>
                <a:ext cx="152280" cy="105120"/>
              </p14:xfrm>
            </p:contentPart>
          </mc:Choice>
          <mc:Fallback xmlns="">
            <p:pic>
              <p:nvPicPr>
                <p:cNvPr id="126" name="Ink 125">
                  <a:extLst>
                    <a:ext uri="{FF2B5EF4-FFF2-40B4-BE49-F238E27FC236}">
                      <a16:creationId xmlns:a16="http://schemas.microsoft.com/office/drawing/2014/main" id="{76640B46-12B1-3A36-F611-5A58F98D7DC2}"/>
                    </a:ext>
                  </a:extLst>
                </p:cNvPr>
                <p:cNvPicPr/>
                <p:nvPr/>
              </p:nvPicPr>
              <p:blipFill>
                <a:blip r:embed="rId104"/>
                <a:stretch>
                  <a:fillRect/>
                </a:stretch>
              </p:blipFill>
              <p:spPr>
                <a:xfrm>
                  <a:off x="6406034" y="1919804"/>
                  <a:ext cx="277920" cy="230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5">
              <p14:nvContentPartPr>
                <p14:cNvPr id="128" name="Ink 127">
                  <a:extLst>
                    <a:ext uri="{FF2B5EF4-FFF2-40B4-BE49-F238E27FC236}">
                      <a16:creationId xmlns:a16="http://schemas.microsoft.com/office/drawing/2014/main" id="{D1C3B682-234B-2DD6-3476-3241C18547DC}"/>
                    </a:ext>
                  </a:extLst>
                </p14:cNvPr>
                <p14:cNvContentPartPr/>
                <p14:nvPr/>
              </p14:nvContentPartPr>
              <p14:xfrm>
                <a:off x="6582434" y="2146964"/>
                <a:ext cx="86400" cy="117720"/>
              </p14:xfrm>
            </p:contentPart>
          </mc:Choice>
          <mc:Fallback xmlns="">
            <p:pic>
              <p:nvPicPr>
                <p:cNvPr id="128" name="Ink 127">
                  <a:extLst>
                    <a:ext uri="{FF2B5EF4-FFF2-40B4-BE49-F238E27FC236}">
                      <a16:creationId xmlns:a16="http://schemas.microsoft.com/office/drawing/2014/main" id="{D1C3B682-234B-2DD6-3476-3241C18547DC}"/>
                    </a:ext>
                  </a:extLst>
                </p:cNvPr>
                <p:cNvPicPr/>
                <p:nvPr/>
              </p:nvPicPr>
              <p:blipFill>
                <a:blip r:embed="rId106"/>
                <a:stretch>
                  <a:fillRect/>
                </a:stretch>
              </p:blipFill>
              <p:spPr>
                <a:xfrm>
                  <a:off x="6519434" y="2084324"/>
                  <a:ext cx="212040" cy="243360"/>
                </a:xfrm>
                <a:prstGeom prst="rect">
                  <a:avLst/>
                </a:prstGeom>
              </p:spPr>
            </p:pic>
          </mc:Fallback>
        </mc:AlternateContent>
      </p:grpSp>
      <p:grpSp>
        <p:nvGrpSpPr>
          <p:cNvPr id="137" name="Group 136">
            <a:extLst>
              <a:ext uri="{FF2B5EF4-FFF2-40B4-BE49-F238E27FC236}">
                <a16:creationId xmlns:a16="http://schemas.microsoft.com/office/drawing/2014/main" id="{6B10BAA3-3EA2-F4BF-518F-34201C8D242D}"/>
              </a:ext>
            </a:extLst>
          </p:cNvPr>
          <p:cNvGrpSpPr/>
          <p:nvPr/>
        </p:nvGrpSpPr>
        <p:grpSpPr>
          <a:xfrm>
            <a:off x="7870514" y="2015924"/>
            <a:ext cx="1418400" cy="342720"/>
            <a:chOff x="7870514" y="2015924"/>
            <a:chExt cx="1418400" cy="342720"/>
          </a:xfrm>
        </p:grpSpPr>
        <mc:AlternateContent xmlns:mc="http://schemas.openxmlformats.org/markup-compatibility/2006" xmlns:p14="http://schemas.microsoft.com/office/powerpoint/2010/main" xmlns:aink="http://schemas.microsoft.com/office/drawing/2016/ink">
          <mc:Choice Requires="p14 aink">
            <p:contentPart p14:bwMode="auto" r:id="rId107">
              <p14:nvContentPartPr>
                <p14:cNvPr id="130" name="Ink 129">
                  <a:extLst>
                    <a:ext uri="{FF2B5EF4-FFF2-40B4-BE49-F238E27FC236}">
                      <a16:creationId xmlns:a16="http://schemas.microsoft.com/office/drawing/2014/main" id="{383F9FEA-9695-34BC-2189-DCDBAE91711D}"/>
                    </a:ext>
                  </a:extLst>
                </p14:cNvPr>
                <p14:cNvContentPartPr/>
                <p14:nvPr/>
              </p14:nvContentPartPr>
              <p14:xfrm>
                <a:off x="7886714" y="2201324"/>
                <a:ext cx="360" cy="360"/>
              </p14:xfrm>
            </p:contentPart>
          </mc:Choice>
          <mc:Fallback xmlns="">
            <p:pic>
              <p:nvPicPr>
                <p:cNvPr id="130" name="Ink 129">
                  <a:extLst>
                    <a:ext uri="{FF2B5EF4-FFF2-40B4-BE49-F238E27FC236}">
                      <a16:creationId xmlns:a16="http://schemas.microsoft.com/office/drawing/2014/main" id="{383F9FEA-9695-34BC-2189-DCDBAE91711D}"/>
                    </a:ext>
                  </a:extLst>
                </p:cNvPr>
                <p:cNvPicPr/>
                <p:nvPr/>
              </p:nvPicPr>
              <p:blipFill>
                <a:blip r:embed="rId108"/>
                <a:stretch>
                  <a:fillRect/>
                </a:stretch>
              </p:blipFill>
              <p:spPr>
                <a:xfrm>
                  <a:off x="7823714" y="2138324"/>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9">
              <p14:nvContentPartPr>
                <p14:cNvPr id="131" name="Ink 130">
                  <a:extLst>
                    <a:ext uri="{FF2B5EF4-FFF2-40B4-BE49-F238E27FC236}">
                      <a16:creationId xmlns:a16="http://schemas.microsoft.com/office/drawing/2014/main" id="{4F916D98-AE64-C1C7-8D76-A0279E9532AF}"/>
                    </a:ext>
                  </a:extLst>
                </p14:cNvPr>
                <p14:cNvContentPartPr/>
                <p14:nvPr/>
              </p14:nvContentPartPr>
              <p14:xfrm>
                <a:off x="7876634" y="2184044"/>
                <a:ext cx="677160" cy="30240"/>
              </p14:xfrm>
            </p:contentPart>
          </mc:Choice>
          <mc:Fallback xmlns="">
            <p:pic>
              <p:nvPicPr>
                <p:cNvPr id="131" name="Ink 130">
                  <a:extLst>
                    <a:ext uri="{FF2B5EF4-FFF2-40B4-BE49-F238E27FC236}">
                      <a16:creationId xmlns:a16="http://schemas.microsoft.com/office/drawing/2014/main" id="{4F916D98-AE64-C1C7-8D76-A0279E9532AF}"/>
                    </a:ext>
                  </a:extLst>
                </p:cNvPr>
                <p:cNvPicPr/>
                <p:nvPr/>
              </p:nvPicPr>
              <p:blipFill>
                <a:blip r:embed="rId110"/>
                <a:stretch>
                  <a:fillRect/>
                </a:stretch>
              </p:blipFill>
              <p:spPr>
                <a:xfrm>
                  <a:off x="7813634" y="2121404"/>
                  <a:ext cx="802800" cy="155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1">
              <p14:nvContentPartPr>
                <p14:cNvPr id="133" name="Ink 132">
                  <a:extLst>
                    <a:ext uri="{FF2B5EF4-FFF2-40B4-BE49-F238E27FC236}">
                      <a16:creationId xmlns:a16="http://schemas.microsoft.com/office/drawing/2014/main" id="{9D5B1D86-BBF7-6090-1766-9DA283466173}"/>
                    </a:ext>
                  </a:extLst>
                </p14:cNvPr>
                <p14:cNvContentPartPr/>
                <p14:nvPr/>
              </p14:nvContentPartPr>
              <p14:xfrm>
                <a:off x="7965914" y="2178644"/>
                <a:ext cx="1323000" cy="64440"/>
              </p14:xfrm>
            </p:contentPart>
          </mc:Choice>
          <mc:Fallback xmlns="">
            <p:pic>
              <p:nvPicPr>
                <p:cNvPr id="133" name="Ink 132">
                  <a:extLst>
                    <a:ext uri="{FF2B5EF4-FFF2-40B4-BE49-F238E27FC236}">
                      <a16:creationId xmlns:a16="http://schemas.microsoft.com/office/drawing/2014/main" id="{9D5B1D86-BBF7-6090-1766-9DA283466173}"/>
                    </a:ext>
                  </a:extLst>
                </p:cNvPr>
                <p:cNvPicPr/>
                <p:nvPr/>
              </p:nvPicPr>
              <p:blipFill>
                <a:blip r:embed="rId112"/>
                <a:stretch>
                  <a:fillRect/>
                </a:stretch>
              </p:blipFill>
              <p:spPr>
                <a:xfrm>
                  <a:off x="7903274" y="2116004"/>
                  <a:ext cx="1448640" cy="190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3">
              <p14:nvContentPartPr>
                <p14:cNvPr id="134" name="Ink 133">
                  <a:extLst>
                    <a:ext uri="{FF2B5EF4-FFF2-40B4-BE49-F238E27FC236}">
                      <a16:creationId xmlns:a16="http://schemas.microsoft.com/office/drawing/2014/main" id="{F550587B-A963-4D2B-EA1C-207BC2EA163F}"/>
                    </a:ext>
                  </a:extLst>
                </p14:cNvPr>
                <p14:cNvContentPartPr/>
                <p14:nvPr/>
              </p14:nvContentPartPr>
              <p14:xfrm>
                <a:off x="7870514" y="2063444"/>
                <a:ext cx="539640" cy="259920"/>
              </p14:xfrm>
            </p:contentPart>
          </mc:Choice>
          <mc:Fallback xmlns="">
            <p:pic>
              <p:nvPicPr>
                <p:cNvPr id="134" name="Ink 133">
                  <a:extLst>
                    <a:ext uri="{FF2B5EF4-FFF2-40B4-BE49-F238E27FC236}">
                      <a16:creationId xmlns:a16="http://schemas.microsoft.com/office/drawing/2014/main" id="{F550587B-A963-4D2B-EA1C-207BC2EA163F}"/>
                    </a:ext>
                  </a:extLst>
                </p:cNvPr>
                <p:cNvPicPr/>
                <p:nvPr/>
              </p:nvPicPr>
              <p:blipFill>
                <a:blip r:embed="rId114"/>
                <a:stretch>
                  <a:fillRect/>
                </a:stretch>
              </p:blipFill>
              <p:spPr>
                <a:xfrm>
                  <a:off x="7807874" y="2000804"/>
                  <a:ext cx="665280" cy="385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5">
              <p14:nvContentPartPr>
                <p14:cNvPr id="135" name="Ink 134">
                  <a:extLst>
                    <a:ext uri="{FF2B5EF4-FFF2-40B4-BE49-F238E27FC236}">
                      <a16:creationId xmlns:a16="http://schemas.microsoft.com/office/drawing/2014/main" id="{7110EDFE-7095-1D7C-52AB-F56FC7938521}"/>
                    </a:ext>
                  </a:extLst>
                </p14:cNvPr>
                <p14:cNvContentPartPr/>
                <p14:nvPr/>
              </p14:nvContentPartPr>
              <p14:xfrm>
                <a:off x="8974274" y="2021324"/>
                <a:ext cx="360" cy="360"/>
              </p14:xfrm>
            </p:contentPart>
          </mc:Choice>
          <mc:Fallback xmlns="">
            <p:pic>
              <p:nvPicPr>
                <p:cNvPr id="135" name="Ink 134">
                  <a:extLst>
                    <a:ext uri="{FF2B5EF4-FFF2-40B4-BE49-F238E27FC236}">
                      <a16:creationId xmlns:a16="http://schemas.microsoft.com/office/drawing/2014/main" id="{7110EDFE-7095-1D7C-52AB-F56FC7938521}"/>
                    </a:ext>
                  </a:extLst>
                </p:cNvPr>
                <p:cNvPicPr/>
                <p:nvPr/>
              </p:nvPicPr>
              <p:blipFill>
                <a:blip r:embed="rId116"/>
                <a:stretch>
                  <a:fillRect/>
                </a:stretch>
              </p:blipFill>
              <p:spPr>
                <a:xfrm>
                  <a:off x="8911274" y="1958324"/>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7">
              <p14:nvContentPartPr>
                <p14:cNvPr id="136" name="Ink 135">
                  <a:extLst>
                    <a:ext uri="{FF2B5EF4-FFF2-40B4-BE49-F238E27FC236}">
                      <a16:creationId xmlns:a16="http://schemas.microsoft.com/office/drawing/2014/main" id="{6FF27A30-2B4F-E290-006D-D74B2AE908DB}"/>
                    </a:ext>
                  </a:extLst>
                </p14:cNvPr>
                <p14:cNvContentPartPr/>
                <p14:nvPr/>
              </p14:nvContentPartPr>
              <p14:xfrm>
                <a:off x="8967794" y="2015924"/>
                <a:ext cx="266760" cy="342720"/>
              </p14:xfrm>
            </p:contentPart>
          </mc:Choice>
          <mc:Fallback xmlns="">
            <p:pic>
              <p:nvPicPr>
                <p:cNvPr id="136" name="Ink 135">
                  <a:extLst>
                    <a:ext uri="{FF2B5EF4-FFF2-40B4-BE49-F238E27FC236}">
                      <a16:creationId xmlns:a16="http://schemas.microsoft.com/office/drawing/2014/main" id="{6FF27A30-2B4F-E290-006D-D74B2AE908DB}"/>
                    </a:ext>
                  </a:extLst>
                </p:cNvPr>
                <p:cNvPicPr/>
                <p:nvPr/>
              </p:nvPicPr>
              <p:blipFill>
                <a:blip r:embed="rId118"/>
                <a:stretch>
                  <a:fillRect/>
                </a:stretch>
              </p:blipFill>
              <p:spPr>
                <a:xfrm>
                  <a:off x="8904794" y="1952924"/>
                  <a:ext cx="392400" cy="468360"/>
                </a:xfrm>
                <a:prstGeom prst="rect">
                  <a:avLst/>
                </a:prstGeom>
              </p:spPr>
            </p:pic>
          </mc:Fallback>
        </mc:AlternateContent>
      </p:grpSp>
      <p:grpSp>
        <p:nvGrpSpPr>
          <p:cNvPr id="144" name="Group 143">
            <a:extLst>
              <a:ext uri="{FF2B5EF4-FFF2-40B4-BE49-F238E27FC236}">
                <a16:creationId xmlns:a16="http://schemas.microsoft.com/office/drawing/2014/main" id="{EBCE8A2F-625D-E5B0-D9D1-22849D2693D0}"/>
              </a:ext>
            </a:extLst>
          </p:cNvPr>
          <p:cNvGrpSpPr/>
          <p:nvPr/>
        </p:nvGrpSpPr>
        <p:grpSpPr>
          <a:xfrm>
            <a:off x="9871394" y="1173884"/>
            <a:ext cx="2280600" cy="1149840"/>
            <a:chOff x="9871394" y="1173884"/>
            <a:chExt cx="2280600" cy="1149840"/>
          </a:xfrm>
        </p:grpSpPr>
        <mc:AlternateContent xmlns:mc="http://schemas.openxmlformats.org/markup-compatibility/2006" xmlns:p14="http://schemas.microsoft.com/office/powerpoint/2010/main" xmlns:aink="http://schemas.microsoft.com/office/drawing/2016/ink">
          <mc:Choice Requires="p14 aink">
            <p:contentPart p14:bwMode="auto" r:id="rId119">
              <p14:nvContentPartPr>
                <p14:cNvPr id="138" name="Ink 137">
                  <a:extLst>
                    <a:ext uri="{FF2B5EF4-FFF2-40B4-BE49-F238E27FC236}">
                      <a16:creationId xmlns:a16="http://schemas.microsoft.com/office/drawing/2014/main" id="{C89A9883-363E-C77A-B96C-7EEF83DA3FE1}"/>
                    </a:ext>
                  </a:extLst>
                </p14:cNvPr>
                <p14:cNvContentPartPr/>
                <p14:nvPr/>
              </p14:nvContentPartPr>
              <p14:xfrm>
                <a:off x="9871394" y="1955804"/>
                <a:ext cx="648360" cy="367920"/>
              </p14:xfrm>
            </p:contentPart>
          </mc:Choice>
          <mc:Fallback xmlns="">
            <p:pic>
              <p:nvPicPr>
                <p:cNvPr id="138" name="Ink 137">
                  <a:extLst>
                    <a:ext uri="{FF2B5EF4-FFF2-40B4-BE49-F238E27FC236}">
                      <a16:creationId xmlns:a16="http://schemas.microsoft.com/office/drawing/2014/main" id="{C89A9883-363E-C77A-B96C-7EEF83DA3FE1}"/>
                    </a:ext>
                  </a:extLst>
                </p:cNvPr>
                <p:cNvPicPr/>
                <p:nvPr/>
              </p:nvPicPr>
              <p:blipFill>
                <a:blip r:embed="rId120"/>
                <a:stretch>
                  <a:fillRect/>
                </a:stretch>
              </p:blipFill>
              <p:spPr>
                <a:xfrm>
                  <a:off x="9808754" y="1892804"/>
                  <a:ext cx="774000" cy="49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1">
              <p14:nvContentPartPr>
                <p14:cNvPr id="139" name="Ink 138">
                  <a:extLst>
                    <a:ext uri="{FF2B5EF4-FFF2-40B4-BE49-F238E27FC236}">
                      <a16:creationId xmlns:a16="http://schemas.microsoft.com/office/drawing/2014/main" id="{C4869364-9284-2A4B-D561-85D932E18F52}"/>
                    </a:ext>
                  </a:extLst>
                </p14:cNvPr>
                <p14:cNvContentPartPr/>
                <p14:nvPr/>
              </p14:nvContentPartPr>
              <p14:xfrm>
                <a:off x="10674554" y="1541804"/>
                <a:ext cx="307440" cy="288360"/>
              </p14:xfrm>
            </p:contentPart>
          </mc:Choice>
          <mc:Fallback xmlns="">
            <p:pic>
              <p:nvPicPr>
                <p:cNvPr id="139" name="Ink 138">
                  <a:extLst>
                    <a:ext uri="{FF2B5EF4-FFF2-40B4-BE49-F238E27FC236}">
                      <a16:creationId xmlns:a16="http://schemas.microsoft.com/office/drawing/2014/main" id="{C4869364-9284-2A4B-D561-85D932E18F52}"/>
                    </a:ext>
                  </a:extLst>
                </p:cNvPr>
                <p:cNvPicPr/>
                <p:nvPr/>
              </p:nvPicPr>
              <p:blipFill>
                <a:blip r:embed="rId122"/>
                <a:stretch>
                  <a:fillRect/>
                </a:stretch>
              </p:blipFill>
              <p:spPr>
                <a:xfrm>
                  <a:off x="10611914" y="1479164"/>
                  <a:ext cx="433080" cy="41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3">
              <p14:nvContentPartPr>
                <p14:cNvPr id="140" name="Ink 139">
                  <a:extLst>
                    <a:ext uri="{FF2B5EF4-FFF2-40B4-BE49-F238E27FC236}">
                      <a16:creationId xmlns:a16="http://schemas.microsoft.com/office/drawing/2014/main" id="{E7D5E379-EB42-07F1-F4A9-A0573655EEE3}"/>
                    </a:ext>
                  </a:extLst>
                </p14:cNvPr>
                <p14:cNvContentPartPr/>
                <p14:nvPr/>
              </p14:nvContentPartPr>
              <p14:xfrm>
                <a:off x="11094674" y="1821164"/>
                <a:ext cx="189360" cy="187920"/>
              </p14:xfrm>
            </p:contentPart>
          </mc:Choice>
          <mc:Fallback xmlns="">
            <p:pic>
              <p:nvPicPr>
                <p:cNvPr id="140" name="Ink 139">
                  <a:extLst>
                    <a:ext uri="{FF2B5EF4-FFF2-40B4-BE49-F238E27FC236}">
                      <a16:creationId xmlns:a16="http://schemas.microsoft.com/office/drawing/2014/main" id="{E7D5E379-EB42-07F1-F4A9-A0573655EEE3}"/>
                    </a:ext>
                  </a:extLst>
                </p:cNvPr>
                <p:cNvPicPr/>
                <p:nvPr/>
              </p:nvPicPr>
              <p:blipFill>
                <a:blip r:embed="rId124"/>
                <a:stretch>
                  <a:fillRect/>
                </a:stretch>
              </p:blipFill>
              <p:spPr>
                <a:xfrm>
                  <a:off x="11031674" y="1758164"/>
                  <a:ext cx="315000" cy="31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5">
              <p14:nvContentPartPr>
                <p14:cNvPr id="141" name="Ink 140">
                  <a:extLst>
                    <a:ext uri="{FF2B5EF4-FFF2-40B4-BE49-F238E27FC236}">
                      <a16:creationId xmlns:a16="http://schemas.microsoft.com/office/drawing/2014/main" id="{C5634B07-E643-6CE7-7736-C1B7AD4647F3}"/>
                    </a:ext>
                  </a:extLst>
                </p14:cNvPr>
                <p14:cNvContentPartPr/>
                <p14:nvPr/>
              </p14:nvContentPartPr>
              <p14:xfrm>
                <a:off x="11376554" y="1305644"/>
                <a:ext cx="360" cy="360"/>
              </p14:xfrm>
            </p:contentPart>
          </mc:Choice>
          <mc:Fallback xmlns="">
            <p:pic>
              <p:nvPicPr>
                <p:cNvPr id="141" name="Ink 140">
                  <a:extLst>
                    <a:ext uri="{FF2B5EF4-FFF2-40B4-BE49-F238E27FC236}">
                      <a16:creationId xmlns:a16="http://schemas.microsoft.com/office/drawing/2014/main" id="{C5634B07-E643-6CE7-7736-C1B7AD4647F3}"/>
                    </a:ext>
                  </a:extLst>
                </p:cNvPr>
                <p:cNvPicPr/>
                <p:nvPr/>
              </p:nvPicPr>
              <p:blipFill>
                <a:blip r:embed="rId126"/>
                <a:stretch>
                  <a:fillRect/>
                </a:stretch>
              </p:blipFill>
              <p:spPr>
                <a:xfrm>
                  <a:off x="11313554" y="1243004"/>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7">
              <p14:nvContentPartPr>
                <p14:cNvPr id="142" name="Ink 141">
                  <a:extLst>
                    <a:ext uri="{FF2B5EF4-FFF2-40B4-BE49-F238E27FC236}">
                      <a16:creationId xmlns:a16="http://schemas.microsoft.com/office/drawing/2014/main" id="{466EE182-A291-80B5-1E79-78C23F1191AA}"/>
                    </a:ext>
                  </a:extLst>
                </p14:cNvPr>
                <p14:cNvContentPartPr/>
                <p14:nvPr/>
              </p14:nvContentPartPr>
              <p14:xfrm>
                <a:off x="11300954" y="1173884"/>
                <a:ext cx="599040" cy="393120"/>
              </p14:xfrm>
            </p:contentPart>
          </mc:Choice>
          <mc:Fallback xmlns="">
            <p:pic>
              <p:nvPicPr>
                <p:cNvPr id="142" name="Ink 141">
                  <a:extLst>
                    <a:ext uri="{FF2B5EF4-FFF2-40B4-BE49-F238E27FC236}">
                      <a16:creationId xmlns:a16="http://schemas.microsoft.com/office/drawing/2014/main" id="{466EE182-A291-80B5-1E79-78C23F1191AA}"/>
                    </a:ext>
                  </a:extLst>
                </p:cNvPr>
                <p:cNvPicPr/>
                <p:nvPr/>
              </p:nvPicPr>
              <p:blipFill>
                <a:blip r:embed="rId128"/>
                <a:stretch>
                  <a:fillRect/>
                </a:stretch>
              </p:blipFill>
              <p:spPr>
                <a:xfrm>
                  <a:off x="11237954" y="1110884"/>
                  <a:ext cx="724680" cy="518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9">
              <p14:nvContentPartPr>
                <p14:cNvPr id="143" name="Ink 142">
                  <a:extLst>
                    <a:ext uri="{FF2B5EF4-FFF2-40B4-BE49-F238E27FC236}">
                      <a16:creationId xmlns:a16="http://schemas.microsoft.com/office/drawing/2014/main" id="{B1AD3D67-B0C7-2576-64AB-47EF04CE6E50}"/>
                    </a:ext>
                  </a:extLst>
                </p14:cNvPr>
                <p14:cNvContentPartPr/>
                <p14:nvPr/>
              </p14:nvContentPartPr>
              <p14:xfrm>
                <a:off x="11907554" y="1393124"/>
                <a:ext cx="244440" cy="256320"/>
              </p14:xfrm>
            </p:contentPart>
          </mc:Choice>
          <mc:Fallback xmlns="">
            <p:pic>
              <p:nvPicPr>
                <p:cNvPr id="143" name="Ink 142">
                  <a:extLst>
                    <a:ext uri="{FF2B5EF4-FFF2-40B4-BE49-F238E27FC236}">
                      <a16:creationId xmlns:a16="http://schemas.microsoft.com/office/drawing/2014/main" id="{B1AD3D67-B0C7-2576-64AB-47EF04CE6E50}"/>
                    </a:ext>
                  </a:extLst>
                </p:cNvPr>
                <p:cNvPicPr/>
                <p:nvPr/>
              </p:nvPicPr>
              <p:blipFill>
                <a:blip r:embed="rId130"/>
                <a:stretch>
                  <a:fillRect/>
                </a:stretch>
              </p:blipFill>
              <p:spPr>
                <a:xfrm>
                  <a:off x="11844554" y="1330124"/>
                  <a:ext cx="370080" cy="381960"/>
                </a:xfrm>
                <a:prstGeom prst="rect">
                  <a:avLst/>
                </a:prstGeom>
              </p:spPr>
            </p:pic>
          </mc:Fallback>
        </mc:AlternateContent>
      </p:grpSp>
      <p:grpSp>
        <p:nvGrpSpPr>
          <p:cNvPr id="152" name="Group 151">
            <a:extLst>
              <a:ext uri="{FF2B5EF4-FFF2-40B4-BE49-F238E27FC236}">
                <a16:creationId xmlns:a16="http://schemas.microsoft.com/office/drawing/2014/main" id="{EE814820-994A-D293-1D23-7872C566AAEA}"/>
              </a:ext>
            </a:extLst>
          </p:cNvPr>
          <p:cNvGrpSpPr/>
          <p:nvPr/>
        </p:nvGrpSpPr>
        <p:grpSpPr>
          <a:xfrm>
            <a:off x="4847594" y="1075964"/>
            <a:ext cx="1856520" cy="671040"/>
            <a:chOff x="4847594" y="1075964"/>
            <a:chExt cx="1856520" cy="671040"/>
          </a:xfrm>
        </p:grpSpPr>
        <mc:AlternateContent xmlns:mc="http://schemas.openxmlformats.org/markup-compatibility/2006" xmlns:p14="http://schemas.microsoft.com/office/powerpoint/2010/main" xmlns:aink="http://schemas.microsoft.com/office/drawing/2016/ink">
          <mc:Choice Requires="p14 aink">
            <p:contentPart p14:bwMode="auto" r:id="rId131">
              <p14:nvContentPartPr>
                <p14:cNvPr id="145" name="Ink 144">
                  <a:extLst>
                    <a:ext uri="{FF2B5EF4-FFF2-40B4-BE49-F238E27FC236}">
                      <a16:creationId xmlns:a16="http://schemas.microsoft.com/office/drawing/2014/main" id="{BD02248C-A511-8C26-206C-835D14B7FA5D}"/>
                    </a:ext>
                  </a:extLst>
                </p14:cNvPr>
                <p14:cNvContentPartPr/>
                <p14:nvPr/>
              </p14:nvContentPartPr>
              <p14:xfrm>
                <a:off x="4847594" y="1323644"/>
                <a:ext cx="381600" cy="270000"/>
              </p14:xfrm>
            </p:contentPart>
          </mc:Choice>
          <mc:Fallback xmlns="">
            <p:pic>
              <p:nvPicPr>
                <p:cNvPr id="145" name="Ink 144">
                  <a:extLst>
                    <a:ext uri="{FF2B5EF4-FFF2-40B4-BE49-F238E27FC236}">
                      <a16:creationId xmlns:a16="http://schemas.microsoft.com/office/drawing/2014/main" id="{BD02248C-A511-8C26-206C-835D14B7FA5D}"/>
                    </a:ext>
                  </a:extLst>
                </p:cNvPr>
                <p:cNvPicPr/>
                <p:nvPr/>
              </p:nvPicPr>
              <p:blipFill>
                <a:blip r:embed="rId132"/>
                <a:stretch>
                  <a:fillRect/>
                </a:stretch>
              </p:blipFill>
              <p:spPr>
                <a:xfrm>
                  <a:off x="4784594" y="1261004"/>
                  <a:ext cx="507240" cy="395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3">
              <p14:nvContentPartPr>
                <p14:cNvPr id="146" name="Ink 145">
                  <a:extLst>
                    <a:ext uri="{FF2B5EF4-FFF2-40B4-BE49-F238E27FC236}">
                      <a16:creationId xmlns:a16="http://schemas.microsoft.com/office/drawing/2014/main" id="{8DD52AC7-2877-4F24-E3D3-9AB5BCEDA942}"/>
                    </a:ext>
                  </a:extLst>
                </p14:cNvPr>
                <p14:cNvContentPartPr/>
                <p14:nvPr/>
              </p14:nvContentPartPr>
              <p14:xfrm>
                <a:off x="5377514" y="1522004"/>
                <a:ext cx="183960" cy="225000"/>
              </p14:xfrm>
            </p:contentPart>
          </mc:Choice>
          <mc:Fallback xmlns="">
            <p:pic>
              <p:nvPicPr>
                <p:cNvPr id="146" name="Ink 145">
                  <a:extLst>
                    <a:ext uri="{FF2B5EF4-FFF2-40B4-BE49-F238E27FC236}">
                      <a16:creationId xmlns:a16="http://schemas.microsoft.com/office/drawing/2014/main" id="{8DD52AC7-2877-4F24-E3D3-9AB5BCEDA942}"/>
                    </a:ext>
                  </a:extLst>
                </p:cNvPr>
                <p:cNvPicPr/>
                <p:nvPr/>
              </p:nvPicPr>
              <p:blipFill>
                <a:blip r:embed="rId134"/>
                <a:stretch>
                  <a:fillRect/>
                </a:stretch>
              </p:blipFill>
              <p:spPr>
                <a:xfrm>
                  <a:off x="5314514" y="1459364"/>
                  <a:ext cx="309600" cy="350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5">
              <p14:nvContentPartPr>
                <p14:cNvPr id="147" name="Ink 146">
                  <a:extLst>
                    <a:ext uri="{FF2B5EF4-FFF2-40B4-BE49-F238E27FC236}">
                      <a16:creationId xmlns:a16="http://schemas.microsoft.com/office/drawing/2014/main" id="{5B12832F-AAE2-5C57-108A-C4AA68AE9B7D}"/>
                    </a:ext>
                  </a:extLst>
                </p14:cNvPr>
                <p14:cNvContentPartPr/>
                <p14:nvPr/>
              </p14:nvContentPartPr>
              <p14:xfrm>
                <a:off x="5631314" y="1272164"/>
                <a:ext cx="208080" cy="114480"/>
              </p14:xfrm>
            </p:contentPart>
          </mc:Choice>
          <mc:Fallback xmlns="">
            <p:pic>
              <p:nvPicPr>
                <p:cNvPr id="147" name="Ink 146">
                  <a:extLst>
                    <a:ext uri="{FF2B5EF4-FFF2-40B4-BE49-F238E27FC236}">
                      <a16:creationId xmlns:a16="http://schemas.microsoft.com/office/drawing/2014/main" id="{5B12832F-AAE2-5C57-108A-C4AA68AE9B7D}"/>
                    </a:ext>
                  </a:extLst>
                </p:cNvPr>
                <p:cNvPicPr/>
                <p:nvPr/>
              </p:nvPicPr>
              <p:blipFill>
                <a:blip r:embed="rId136"/>
                <a:stretch>
                  <a:fillRect/>
                </a:stretch>
              </p:blipFill>
              <p:spPr>
                <a:xfrm>
                  <a:off x="5568314" y="1209164"/>
                  <a:ext cx="333720" cy="240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7">
              <p14:nvContentPartPr>
                <p14:cNvPr id="148" name="Ink 147">
                  <a:extLst>
                    <a:ext uri="{FF2B5EF4-FFF2-40B4-BE49-F238E27FC236}">
                      <a16:creationId xmlns:a16="http://schemas.microsoft.com/office/drawing/2014/main" id="{75F8D70E-8893-2A5D-254D-E6EC87CC7470}"/>
                    </a:ext>
                  </a:extLst>
                </p14:cNvPr>
                <p14:cNvContentPartPr/>
                <p14:nvPr/>
              </p14:nvContentPartPr>
              <p14:xfrm>
                <a:off x="5926514" y="1218884"/>
                <a:ext cx="360" cy="360"/>
              </p14:xfrm>
            </p:contentPart>
          </mc:Choice>
          <mc:Fallback xmlns="">
            <p:pic>
              <p:nvPicPr>
                <p:cNvPr id="148" name="Ink 147">
                  <a:extLst>
                    <a:ext uri="{FF2B5EF4-FFF2-40B4-BE49-F238E27FC236}">
                      <a16:creationId xmlns:a16="http://schemas.microsoft.com/office/drawing/2014/main" id="{75F8D70E-8893-2A5D-254D-E6EC87CC7470}"/>
                    </a:ext>
                  </a:extLst>
                </p:cNvPr>
                <p:cNvPicPr/>
                <p:nvPr/>
              </p:nvPicPr>
              <p:blipFill>
                <a:blip r:embed="rId138"/>
                <a:stretch>
                  <a:fillRect/>
                </a:stretch>
              </p:blipFill>
              <p:spPr>
                <a:xfrm>
                  <a:off x="5863874" y="1155884"/>
                  <a:ext cx="126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9">
              <p14:nvContentPartPr>
                <p14:cNvPr id="149" name="Ink 148">
                  <a:extLst>
                    <a:ext uri="{FF2B5EF4-FFF2-40B4-BE49-F238E27FC236}">
                      <a16:creationId xmlns:a16="http://schemas.microsoft.com/office/drawing/2014/main" id="{790D6190-87AF-108C-984F-0F4A7B232A7C}"/>
                    </a:ext>
                  </a:extLst>
                </p14:cNvPr>
                <p14:cNvContentPartPr/>
                <p14:nvPr/>
              </p14:nvContentPartPr>
              <p14:xfrm>
                <a:off x="5908514" y="1075964"/>
                <a:ext cx="420120" cy="329400"/>
              </p14:xfrm>
            </p:contentPart>
          </mc:Choice>
          <mc:Fallback xmlns="">
            <p:pic>
              <p:nvPicPr>
                <p:cNvPr id="149" name="Ink 148">
                  <a:extLst>
                    <a:ext uri="{FF2B5EF4-FFF2-40B4-BE49-F238E27FC236}">
                      <a16:creationId xmlns:a16="http://schemas.microsoft.com/office/drawing/2014/main" id="{790D6190-87AF-108C-984F-0F4A7B232A7C}"/>
                    </a:ext>
                  </a:extLst>
                </p:cNvPr>
                <p:cNvPicPr/>
                <p:nvPr/>
              </p:nvPicPr>
              <p:blipFill>
                <a:blip r:embed="rId140"/>
                <a:stretch>
                  <a:fillRect/>
                </a:stretch>
              </p:blipFill>
              <p:spPr>
                <a:xfrm>
                  <a:off x="5845514" y="1012964"/>
                  <a:ext cx="545760" cy="455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1">
              <p14:nvContentPartPr>
                <p14:cNvPr id="150" name="Ink 149">
                  <a:extLst>
                    <a:ext uri="{FF2B5EF4-FFF2-40B4-BE49-F238E27FC236}">
                      <a16:creationId xmlns:a16="http://schemas.microsoft.com/office/drawing/2014/main" id="{AC069F97-57D9-F594-8E05-0B50FD828F2C}"/>
                    </a:ext>
                  </a:extLst>
                </p14:cNvPr>
                <p14:cNvContentPartPr/>
                <p14:nvPr/>
              </p14:nvContentPartPr>
              <p14:xfrm>
                <a:off x="6472994" y="1249484"/>
                <a:ext cx="231120" cy="206640"/>
              </p14:xfrm>
            </p:contentPart>
          </mc:Choice>
          <mc:Fallback xmlns="">
            <p:pic>
              <p:nvPicPr>
                <p:cNvPr id="150" name="Ink 149">
                  <a:extLst>
                    <a:ext uri="{FF2B5EF4-FFF2-40B4-BE49-F238E27FC236}">
                      <a16:creationId xmlns:a16="http://schemas.microsoft.com/office/drawing/2014/main" id="{AC069F97-57D9-F594-8E05-0B50FD828F2C}"/>
                    </a:ext>
                  </a:extLst>
                </p:cNvPr>
                <p:cNvPicPr/>
                <p:nvPr/>
              </p:nvPicPr>
              <p:blipFill>
                <a:blip r:embed="rId142"/>
                <a:stretch>
                  <a:fillRect/>
                </a:stretch>
              </p:blipFill>
              <p:spPr>
                <a:xfrm>
                  <a:off x="6410354" y="1186484"/>
                  <a:ext cx="356760" cy="332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3">
              <p14:nvContentPartPr>
                <p14:cNvPr id="151" name="Ink 150">
                  <a:extLst>
                    <a:ext uri="{FF2B5EF4-FFF2-40B4-BE49-F238E27FC236}">
                      <a16:creationId xmlns:a16="http://schemas.microsoft.com/office/drawing/2014/main" id="{7264361A-2712-827D-05A3-687A959D92C0}"/>
                    </a:ext>
                  </a:extLst>
                </p14:cNvPr>
                <p14:cNvContentPartPr/>
                <p14:nvPr/>
              </p14:nvContentPartPr>
              <p14:xfrm>
                <a:off x="5969354" y="1126724"/>
                <a:ext cx="63720" cy="272520"/>
              </p14:xfrm>
            </p:contentPart>
          </mc:Choice>
          <mc:Fallback xmlns="">
            <p:pic>
              <p:nvPicPr>
                <p:cNvPr id="151" name="Ink 150">
                  <a:extLst>
                    <a:ext uri="{FF2B5EF4-FFF2-40B4-BE49-F238E27FC236}">
                      <a16:creationId xmlns:a16="http://schemas.microsoft.com/office/drawing/2014/main" id="{7264361A-2712-827D-05A3-687A959D92C0}"/>
                    </a:ext>
                  </a:extLst>
                </p:cNvPr>
                <p:cNvPicPr/>
                <p:nvPr/>
              </p:nvPicPr>
              <p:blipFill>
                <a:blip r:embed="rId144"/>
                <a:stretch>
                  <a:fillRect/>
                </a:stretch>
              </p:blipFill>
              <p:spPr>
                <a:xfrm>
                  <a:off x="5906714" y="1063724"/>
                  <a:ext cx="189360" cy="398160"/>
                </a:xfrm>
                <a:prstGeom prst="rect">
                  <a:avLst/>
                </a:prstGeom>
              </p:spPr>
            </p:pic>
          </mc:Fallback>
        </mc:AlternateContent>
      </p:grpSp>
      <p:pic>
        <p:nvPicPr>
          <p:cNvPr id="154" name="Picture 153">
            <a:extLst>
              <a:ext uri="{FF2B5EF4-FFF2-40B4-BE49-F238E27FC236}">
                <a16:creationId xmlns:a16="http://schemas.microsoft.com/office/drawing/2014/main" id="{CC11A275-72F4-CC5D-1288-C34F169904AF}"/>
              </a:ext>
            </a:extLst>
          </p:cNvPr>
          <p:cNvPicPr>
            <a:picLocks noChangeAspect="1"/>
          </p:cNvPicPr>
          <p:nvPr/>
        </p:nvPicPr>
        <p:blipFill>
          <a:blip r:embed="rId145">
            <a:extLst>
              <a:ext uri="{28A0092B-C50C-407E-A947-70E740481C1C}">
                <a14:useLocalDpi xmlns:a14="http://schemas.microsoft.com/office/drawing/2010/main" val="0"/>
              </a:ext>
            </a:extLst>
          </a:blip>
          <a:stretch>
            <a:fillRect/>
          </a:stretch>
        </p:blipFill>
        <p:spPr>
          <a:xfrm>
            <a:off x="9871394" y="3447804"/>
            <a:ext cx="1625600" cy="1625600"/>
          </a:xfrm>
          <a:prstGeom prst="rect">
            <a:avLst/>
          </a:prstGeom>
        </p:spPr>
      </p:pic>
      <p:sp>
        <p:nvSpPr>
          <p:cNvPr id="155" name="TextBox 154">
            <a:extLst>
              <a:ext uri="{FF2B5EF4-FFF2-40B4-BE49-F238E27FC236}">
                <a16:creationId xmlns:a16="http://schemas.microsoft.com/office/drawing/2014/main" id="{EE2F7998-88BC-7727-562A-DF011F434A37}"/>
              </a:ext>
            </a:extLst>
          </p:cNvPr>
          <p:cNvSpPr txBox="1"/>
          <p:nvPr/>
        </p:nvSpPr>
        <p:spPr>
          <a:xfrm>
            <a:off x="9049473" y="4786844"/>
            <a:ext cx="3142527" cy="2031325"/>
          </a:xfrm>
          <a:prstGeom prst="rect">
            <a:avLst/>
          </a:prstGeom>
          <a:noFill/>
        </p:spPr>
        <p:txBody>
          <a:bodyPr wrap="none" rtlCol="0">
            <a:spAutoFit/>
          </a:bodyPr>
          <a:lstStyle/>
          <a:p>
            <a:r>
              <a:rPr lang="en-IN" b="1" dirty="0"/>
              <a:t>Aalto off the shelf </a:t>
            </a:r>
          </a:p>
          <a:p>
            <a:r>
              <a:rPr lang="en-IN" b="1" dirty="0"/>
              <a:t>microwave</a:t>
            </a:r>
          </a:p>
          <a:p>
            <a:r>
              <a:rPr lang="en-IN" b="1" dirty="0"/>
              <a:t>Resonator </a:t>
            </a:r>
          </a:p>
          <a:p>
            <a:r>
              <a:rPr lang="en-US" dirty="0"/>
              <a:t>Accessing nanomechanical</a:t>
            </a:r>
          </a:p>
          <a:p>
            <a:r>
              <a:rPr lang="en-US" dirty="0"/>
              <a:t> resonators via a</a:t>
            </a:r>
          </a:p>
          <a:p>
            <a:r>
              <a:rPr lang="en-US" dirty="0"/>
              <a:t> fast microwave circuit APL and </a:t>
            </a:r>
          </a:p>
          <a:p>
            <a:r>
              <a:rPr lang="en-US" dirty="0"/>
              <a:t> </a:t>
            </a:r>
            <a:r>
              <a:rPr lang="en-IN" dirty="0" err="1"/>
              <a:t>Nanoletters</a:t>
            </a:r>
            <a:endParaRPr lang="en-IN" dirty="0"/>
          </a:p>
        </p:txBody>
      </p:sp>
    </p:spTree>
    <p:extLst>
      <p:ext uri="{BB962C8B-B14F-4D97-AF65-F5344CB8AC3E}">
        <p14:creationId xmlns:p14="http://schemas.microsoft.com/office/powerpoint/2010/main" val="866904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709B0-3161-6A4D-DD1F-E96A363C5A4B}"/>
              </a:ext>
            </a:extLst>
          </p:cNvPr>
          <p:cNvSpPr>
            <a:spLocks noGrp="1"/>
          </p:cNvSpPr>
          <p:nvPr>
            <p:ph type="title"/>
          </p:nvPr>
        </p:nvSpPr>
        <p:spPr/>
        <p:txBody>
          <a:bodyPr/>
          <a:lstStyle/>
          <a:p>
            <a:r>
              <a:rPr lang="en-IN" dirty="0"/>
              <a:t>Side bands etc</a:t>
            </a:r>
          </a:p>
        </p:txBody>
      </p:sp>
      <p:pic>
        <p:nvPicPr>
          <p:cNvPr id="4" name="Picture 3">
            <a:extLst>
              <a:ext uri="{FF2B5EF4-FFF2-40B4-BE49-F238E27FC236}">
                <a16:creationId xmlns:a16="http://schemas.microsoft.com/office/drawing/2014/main" id="{18EBAB26-84F6-FF55-8FBC-1DC550EAFE8E}"/>
              </a:ext>
            </a:extLst>
          </p:cNvPr>
          <p:cNvPicPr>
            <a:picLocks noChangeAspect="1"/>
          </p:cNvPicPr>
          <p:nvPr/>
        </p:nvPicPr>
        <p:blipFill>
          <a:blip r:embed="rId2"/>
          <a:stretch>
            <a:fillRect/>
          </a:stretch>
        </p:blipFill>
        <p:spPr>
          <a:xfrm>
            <a:off x="3562120" y="2178585"/>
            <a:ext cx="5067759" cy="2500829"/>
          </a:xfrm>
          <a:prstGeom prst="rect">
            <a:avLst/>
          </a:prstGeom>
        </p:spPr>
      </p:pic>
      <p:sp>
        <p:nvSpPr>
          <p:cNvPr id="6" name="TextBox 5">
            <a:extLst>
              <a:ext uri="{FF2B5EF4-FFF2-40B4-BE49-F238E27FC236}">
                <a16:creationId xmlns:a16="http://schemas.microsoft.com/office/drawing/2014/main" id="{82F49C22-40E1-F0AD-134D-EE054ACFFD2B}"/>
              </a:ext>
            </a:extLst>
          </p:cNvPr>
          <p:cNvSpPr txBox="1"/>
          <p:nvPr/>
        </p:nvSpPr>
        <p:spPr>
          <a:xfrm>
            <a:off x="2142366" y="1690688"/>
            <a:ext cx="6097348" cy="646331"/>
          </a:xfrm>
          <a:prstGeom prst="rect">
            <a:avLst/>
          </a:prstGeom>
          <a:noFill/>
        </p:spPr>
        <p:txBody>
          <a:bodyPr wrap="square">
            <a:spAutoFit/>
          </a:bodyPr>
          <a:lstStyle/>
          <a:p>
            <a:r>
              <a:rPr lang="en-US" dirty="0"/>
              <a:t>C. A. Regal, Teufel, J. D., and Lehnert, K. W., Nature Physics 4, 555-560 (2008).</a:t>
            </a:r>
          </a:p>
        </p:txBody>
      </p:sp>
      <p:cxnSp>
        <p:nvCxnSpPr>
          <p:cNvPr id="8" name="Straight Arrow Connector 7">
            <a:extLst>
              <a:ext uri="{FF2B5EF4-FFF2-40B4-BE49-F238E27FC236}">
                <a16:creationId xmlns:a16="http://schemas.microsoft.com/office/drawing/2014/main" id="{924B409D-0656-25D3-C13D-665F0CAB9C6E}"/>
              </a:ext>
            </a:extLst>
          </p:cNvPr>
          <p:cNvCxnSpPr/>
          <p:nvPr/>
        </p:nvCxnSpPr>
        <p:spPr>
          <a:xfrm flipH="1">
            <a:off x="3562120" y="3552404"/>
            <a:ext cx="1074616" cy="1553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39CB5C6-6654-4CFD-2223-E5C5061F26B7}"/>
              </a:ext>
            </a:extLst>
          </p:cNvPr>
          <p:cNvSpPr txBox="1"/>
          <p:nvPr/>
        </p:nvSpPr>
        <p:spPr>
          <a:xfrm>
            <a:off x="2540899" y="5421664"/>
            <a:ext cx="1199816" cy="369332"/>
          </a:xfrm>
          <a:prstGeom prst="rect">
            <a:avLst/>
          </a:prstGeom>
          <a:noFill/>
        </p:spPr>
        <p:txBody>
          <a:bodyPr wrap="none" rtlCol="0">
            <a:spAutoFit/>
          </a:bodyPr>
          <a:lstStyle/>
          <a:p>
            <a:r>
              <a:rPr lang="en-IN" dirty="0"/>
              <a:t>Phase slips</a:t>
            </a:r>
          </a:p>
        </p:txBody>
      </p:sp>
      <p:cxnSp>
        <p:nvCxnSpPr>
          <p:cNvPr id="11" name="Straight Arrow Connector 10">
            <a:extLst>
              <a:ext uri="{FF2B5EF4-FFF2-40B4-BE49-F238E27FC236}">
                <a16:creationId xmlns:a16="http://schemas.microsoft.com/office/drawing/2014/main" id="{161FCD35-DFB1-1B45-E27E-7CFCE017A5AD}"/>
              </a:ext>
            </a:extLst>
          </p:cNvPr>
          <p:cNvCxnSpPr/>
          <p:nvPr/>
        </p:nvCxnSpPr>
        <p:spPr>
          <a:xfrm>
            <a:off x="7557961" y="3908453"/>
            <a:ext cx="882032" cy="1513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B931EA-F274-23FA-1415-C04C80AB78D5}"/>
              </a:ext>
            </a:extLst>
          </p:cNvPr>
          <p:cNvSpPr txBox="1"/>
          <p:nvPr/>
        </p:nvSpPr>
        <p:spPr>
          <a:xfrm>
            <a:off x="8629879" y="5421664"/>
            <a:ext cx="1314462" cy="646331"/>
          </a:xfrm>
          <a:prstGeom prst="rect">
            <a:avLst/>
          </a:prstGeom>
          <a:noFill/>
        </p:spPr>
        <p:txBody>
          <a:bodyPr wrap="none" rtlCol="0">
            <a:spAutoFit/>
          </a:bodyPr>
          <a:lstStyle/>
          <a:p>
            <a:r>
              <a:rPr lang="en-IN" dirty="0"/>
              <a:t>Mechanical </a:t>
            </a:r>
          </a:p>
          <a:p>
            <a:r>
              <a:rPr lang="en-IN" dirty="0"/>
              <a:t>Motion</a:t>
            </a:r>
          </a:p>
        </p:txBody>
      </p:sp>
      <p:cxnSp>
        <p:nvCxnSpPr>
          <p:cNvPr id="14" name="Straight Arrow Connector 13">
            <a:extLst>
              <a:ext uri="{FF2B5EF4-FFF2-40B4-BE49-F238E27FC236}">
                <a16:creationId xmlns:a16="http://schemas.microsoft.com/office/drawing/2014/main" id="{F4E062CD-48B5-DD21-A870-B27A2BB6B97A}"/>
              </a:ext>
            </a:extLst>
          </p:cNvPr>
          <p:cNvCxnSpPr/>
          <p:nvPr/>
        </p:nvCxnSpPr>
        <p:spPr>
          <a:xfrm flipH="1">
            <a:off x="6311788" y="3325827"/>
            <a:ext cx="350152" cy="2192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804BF75-EC12-DD1C-A9EB-A42A181D592B}"/>
              </a:ext>
            </a:extLst>
          </p:cNvPr>
          <p:cNvSpPr txBox="1"/>
          <p:nvPr/>
        </p:nvSpPr>
        <p:spPr>
          <a:xfrm>
            <a:off x="5940268" y="5744829"/>
            <a:ext cx="1018227" cy="523220"/>
          </a:xfrm>
          <a:prstGeom prst="rect">
            <a:avLst/>
          </a:prstGeom>
          <a:noFill/>
        </p:spPr>
        <p:txBody>
          <a:bodyPr wrap="none" rtlCol="0">
            <a:spAutoFit/>
          </a:bodyPr>
          <a:lstStyle/>
          <a:p>
            <a:r>
              <a:rPr lang="en-IN" sz="2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14820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2F61-6CF1-4D60-9548-C444DC7048D1}"/>
              </a:ext>
            </a:extLst>
          </p:cNvPr>
          <p:cNvSpPr>
            <a:spLocks noGrp="1"/>
          </p:cNvSpPr>
          <p:nvPr>
            <p:ph type="title"/>
          </p:nvPr>
        </p:nvSpPr>
        <p:spPr/>
        <p:txBody>
          <a:bodyPr/>
          <a:lstStyle/>
          <a:p>
            <a:r>
              <a:rPr lang="en-US" dirty="0"/>
              <a:t>Overview of talk</a:t>
            </a:r>
            <a:endParaRPr lang="en-IN" dirty="0"/>
          </a:p>
        </p:txBody>
      </p:sp>
      <p:sp>
        <p:nvSpPr>
          <p:cNvPr id="3" name="Content Placeholder 2">
            <a:extLst>
              <a:ext uri="{FF2B5EF4-FFF2-40B4-BE49-F238E27FC236}">
                <a16:creationId xmlns:a16="http://schemas.microsoft.com/office/drawing/2014/main" id="{E6F7C151-1B2B-4157-A106-EB9722A657FD}"/>
              </a:ext>
            </a:extLst>
          </p:cNvPr>
          <p:cNvSpPr>
            <a:spLocks noGrp="1"/>
          </p:cNvSpPr>
          <p:nvPr>
            <p:ph idx="1"/>
          </p:nvPr>
        </p:nvSpPr>
        <p:spPr/>
        <p:txBody>
          <a:bodyPr>
            <a:normAutofit fontScale="85000" lnSpcReduction="20000"/>
          </a:bodyPr>
          <a:lstStyle/>
          <a:p>
            <a:r>
              <a:rPr lang="en-US" sz="4000" dirty="0"/>
              <a:t>Over view of NEMS/MEMS as a Physical System</a:t>
            </a:r>
          </a:p>
          <a:p>
            <a:r>
              <a:rPr lang="en-US" sz="4000" dirty="0"/>
              <a:t> Overview of Quantum Friction/TLS</a:t>
            </a:r>
          </a:p>
          <a:p>
            <a:r>
              <a:rPr lang="en-US" sz="4000" dirty="0"/>
              <a:t>TLS in NEMS</a:t>
            </a:r>
          </a:p>
          <a:p>
            <a:r>
              <a:rPr lang="en-US" sz="4000" dirty="0"/>
              <a:t>Non-linear Damping</a:t>
            </a:r>
          </a:p>
          <a:p>
            <a:r>
              <a:rPr lang="en-US" sz="4000" dirty="0"/>
              <a:t>Other Phenomena in dissipation</a:t>
            </a:r>
          </a:p>
          <a:p>
            <a:pPr marL="0" indent="0">
              <a:buNone/>
            </a:pPr>
            <a:r>
              <a:rPr lang="en-US" sz="4000" dirty="0"/>
              <a:t> </a:t>
            </a:r>
          </a:p>
          <a:p>
            <a:endParaRPr lang="en-IN" dirty="0"/>
          </a:p>
        </p:txBody>
      </p:sp>
    </p:spTree>
    <p:extLst>
      <p:ext uri="{BB962C8B-B14F-4D97-AF65-F5344CB8AC3E}">
        <p14:creationId xmlns:p14="http://schemas.microsoft.com/office/powerpoint/2010/main" val="3236213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688E-26B9-68B7-8C52-D69AACBBA65E}"/>
              </a:ext>
            </a:extLst>
          </p:cNvPr>
          <p:cNvSpPr>
            <a:spLocks noGrp="1"/>
          </p:cNvSpPr>
          <p:nvPr>
            <p:ph type="title"/>
          </p:nvPr>
        </p:nvSpPr>
        <p:spPr/>
        <p:txBody>
          <a:bodyPr/>
          <a:lstStyle/>
          <a:p>
            <a:r>
              <a:rPr lang="en-IN" dirty="0"/>
              <a:t>Back action  etc</a:t>
            </a:r>
          </a:p>
        </p:txBody>
      </p:sp>
      <p:sp>
        <p:nvSpPr>
          <p:cNvPr id="6" name="TextBox 5">
            <a:extLst>
              <a:ext uri="{FF2B5EF4-FFF2-40B4-BE49-F238E27FC236}">
                <a16:creationId xmlns:a16="http://schemas.microsoft.com/office/drawing/2014/main" id="{FCA68864-25AF-20A1-3C0A-721305BF360D}"/>
              </a:ext>
            </a:extLst>
          </p:cNvPr>
          <p:cNvSpPr txBox="1"/>
          <p:nvPr/>
        </p:nvSpPr>
        <p:spPr>
          <a:xfrm>
            <a:off x="871926" y="1965015"/>
            <a:ext cx="6097348" cy="1200329"/>
          </a:xfrm>
          <a:prstGeom prst="rect">
            <a:avLst/>
          </a:prstGeom>
          <a:noFill/>
        </p:spPr>
        <p:txBody>
          <a:bodyPr wrap="square">
            <a:spAutoFit/>
          </a:bodyPr>
          <a:lstStyle/>
          <a:p>
            <a:r>
              <a:rPr lang="en-IN" dirty="0"/>
              <a:t>Naik A, </a:t>
            </a:r>
            <a:r>
              <a:rPr lang="en-IN" dirty="0" err="1"/>
              <a:t>Buu</a:t>
            </a:r>
            <a:r>
              <a:rPr lang="en-IN" dirty="0"/>
              <a:t> O, LaHaye MD, Armour AD, Clerk AA, </a:t>
            </a:r>
            <a:r>
              <a:rPr lang="en-IN" dirty="0" err="1"/>
              <a:t>Blencowe</a:t>
            </a:r>
            <a:r>
              <a:rPr lang="en-IN" dirty="0"/>
              <a:t> MP, Schwab KC. Cooling a nanomechanical resonator with quantum back-action. Nature. 2006 Sep 14;443(7108):193-6. </a:t>
            </a:r>
            <a:r>
              <a:rPr lang="en-IN" dirty="0" err="1"/>
              <a:t>doi</a:t>
            </a:r>
            <a:r>
              <a:rPr lang="en-IN" dirty="0"/>
              <a:t>: 10.1038/nature05027. PMID: 16971944.</a:t>
            </a:r>
          </a:p>
        </p:txBody>
      </p:sp>
      <p:sp>
        <p:nvSpPr>
          <p:cNvPr id="8" name="TextBox 7">
            <a:extLst>
              <a:ext uri="{FF2B5EF4-FFF2-40B4-BE49-F238E27FC236}">
                <a16:creationId xmlns:a16="http://schemas.microsoft.com/office/drawing/2014/main" id="{F1893E4C-C7F5-D75E-E491-436DC74B376F}"/>
              </a:ext>
            </a:extLst>
          </p:cNvPr>
          <p:cNvSpPr txBox="1"/>
          <p:nvPr/>
        </p:nvSpPr>
        <p:spPr>
          <a:xfrm>
            <a:off x="871926" y="3754285"/>
            <a:ext cx="6097348" cy="923330"/>
          </a:xfrm>
          <a:prstGeom prst="rect">
            <a:avLst/>
          </a:prstGeom>
          <a:noFill/>
        </p:spPr>
        <p:txBody>
          <a:bodyPr wrap="square">
            <a:spAutoFit/>
          </a:bodyPr>
          <a:lstStyle/>
          <a:p>
            <a:r>
              <a:rPr lang="en-IN" dirty="0" err="1"/>
              <a:t>Massel</a:t>
            </a:r>
            <a:r>
              <a:rPr lang="en-IN" dirty="0"/>
              <a:t>, F., </a:t>
            </a:r>
            <a:r>
              <a:rPr lang="en-IN" dirty="0" err="1"/>
              <a:t>Heikkilä</a:t>
            </a:r>
            <a:r>
              <a:rPr lang="en-IN" dirty="0"/>
              <a:t>, T., </a:t>
            </a:r>
            <a:r>
              <a:rPr lang="en-IN" dirty="0" err="1"/>
              <a:t>Pirkkalainen</a:t>
            </a:r>
            <a:r>
              <a:rPr lang="en-IN" dirty="0"/>
              <a:t>, JM. </a:t>
            </a:r>
            <a:r>
              <a:rPr lang="en-IN" i="1" dirty="0"/>
              <a:t>et al.</a:t>
            </a:r>
            <a:r>
              <a:rPr lang="en-IN" dirty="0"/>
              <a:t> Microwave amplification with nanomechanical resonators. </a:t>
            </a:r>
            <a:r>
              <a:rPr lang="en-IN" i="1" dirty="0"/>
              <a:t>Nature</a:t>
            </a:r>
            <a:r>
              <a:rPr lang="en-IN" dirty="0"/>
              <a:t> </a:t>
            </a:r>
            <a:r>
              <a:rPr lang="en-IN" b="1" dirty="0"/>
              <a:t>480</a:t>
            </a:r>
            <a:r>
              <a:rPr lang="en-IN" dirty="0"/>
              <a:t>, 351–354 (2011). https://doi.org/10.1038/nature10628</a:t>
            </a:r>
          </a:p>
        </p:txBody>
      </p:sp>
    </p:spTree>
    <p:extLst>
      <p:ext uri="{BB962C8B-B14F-4D97-AF65-F5344CB8AC3E}">
        <p14:creationId xmlns:p14="http://schemas.microsoft.com/office/powerpoint/2010/main" val="3381289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EADB59-B301-25AF-CFD7-E08D61EA53D3}"/>
              </a:ext>
            </a:extLst>
          </p:cNvPr>
          <p:cNvSpPr>
            <a:spLocks noGrp="1"/>
          </p:cNvSpPr>
          <p:nvPr>
            <p:ph type="title"/>
          </p:nvPr>
        </p:nvSpPr>
        <p:spPr>
          <a:xfrm>
            <a:off x="494566" y="819076"/>
            <a:ext cx="11029615" cy="1497507"/>
          </a:xfrm>
        </p:spPr>
        <p:txBody>
          <a:bodyPr/>
          <a:lstStyle/>
          <a:p>
            <a:r>
              <a:rPr lang="en-IN" dirty="0"/>
              <a:t>Resonant response of mechanical structures</a:t>
            </a:r>
          </a:p>
        </p:txBody>
      </p:sp>
      <p:sp>
        <p:nvSpPr>
          <p:cNvPr id="7" name="TextBox 6">
            <a:extLst>
              <a:ext uri="{FF2B5EF4-FFF2-40B4-BE49-F238E27FC236}">
                <a16:creationId xmlns:a16="http://schemas.microsoft.com/office/drawing/2014/main" id="{07E41E3C-4102-462A-9805-21EA32F06077}"/>
              </a:ext>
            </a:extLst>
          </p:cNvPr>
          <p:cNvSpPr txBox="1"/>
          <p:nvPr/>
        </p:nvSpPr>
        <p:spPr>
          <a:xfrm>
            <a:off x="827773" y="2396690"/>
            <a:ext cx="9292993" cy="3046988"/>
          </a:xfrm>
          <a:prstGeom prst="rect">
            <a:avLst/>
          </a:prstGeom>
          <a:noFill/>
        </p:spPr>
        <p:txBody>
          <a:bodyPr wrap="none" rtlCol="0">
            <a:spAutoFit/>
          </a:bodyPr>
          <a:lstStyle/>
          <a:p>
            <a:r>
              <a:rPr lang="en-IN" sz="2400" dirty="0"/>
              <a:t>References: </a:t>
            </a:r>
          </a:p>
          <a:p>
            <a:pPr marL="457200" indent="-457200">
              <a:buFontTx/>
              <a:buAutoNum type="arabicParenR"/>
            </a:pPr>
            <a:r>
              <a:rPr lang="en-IN" sz="2400" dirty="0" err="1"/>
              <a:t>Tero</a:t>
            </a:r>
            <a:r>
              <a:rPr lang="en-IN" sz="2400" dirty="0"/>
              <a:t> T. </a:t>
            </a:r>
            <a:r>
              <a:rPr lang="en-IN" sz="2400" dirty="0" err="1"/>
              <a:t>Heikkilä</a:t>
            </a:r>
            <a:r>
              <a:rPr lang="en-IN" sz="2400" dirty="0"/>
              <a:t> Physics of Nanoelectronics ( clear overview ) </a:t>
            </a:r>
          </a:p>
          <a:p>
            <a:pPr marL="457200" indent="-457200">
              <a:buAutoNum type="arabicParenR"/>
            </a:pPr>
            <a:r>
              <a:rPr lang="en-IN" sz="2400" dirty="0"/>
              <a:t>Cleland Foundations of </a:t>
            </a:r>
            <a:r>
              <a:rPr lang="en-IN" sz="2400" dirty="0" err="1"/>
              <a:t>Nanomechanics</a:t>
            </a:r>
            <a:r>
              <a:rPr lang="en-IN" sz="2400" dirty="0"/>
              <a:t> ( very detailed text) </a:t>
            </a:r>
          </a:p>
          <a:p>
            <a:r>
              <a:rPr lang="en-IN" sz="2400" dirty="0"/>
              <a:t>Resonant Structures</a:t>
            </a:r>
          </a:p>
          <a:p>
            <a:pPr marL="457200" indent="-457200">
              <a:buAutoNum type="arabicParenR"/>
            </a:pPr>
            <a:r>
              <a:rPr lang="en-IN" sz="2400" dirty="0"/>
              <a:t>Von-Karman &amp; </a:t>
            </a:r>
            <a:r>
              <a:rPr lang="en-IN" sz="2400" dirty="0" err="1"/>
              <a:t>Biot</a:t>
            </a:r>
            <a:r>
              <a:rPr lang="en-IN" sz="2400" dirty="0"/>
              <a:t> Mathematical Methods in Engineering and Physics</a:t>
            </a:r>
          </a:p>
          <a:p>
            <a:pPr marL="457200" indent="-457200">
              <a:buAutoNum type="arabicParenR"/>
            </a:pPr>
            <a:r>
              <a:rPr lang="en-IN" sz="2400" dirty="0"/>
              <a:t>Landau </a:t>
            </a:r>
            <a:r>
              <a:rPr lang="en-IN" sz="2400" dirty="0" err="1"/>
              <a:t>Lifshitz</a:t>
            </a:r>
            <a:r>
              <a:rPr lang="en-IN" sz="2400" dirty="0"/>
              <a:t> Theory of Elasticity</a:t>
            </a:r>
          </a:p>
          <a:p>
            <a:pPr marL="457200" indent="-457200">
              <a:buAutoNum type="arabicParenR"/>
            </a:pPr>
            <a:endParaRPr lang="en-IN" sz="2400" dirty="0"/>
          </a:p>
          <a:p>
            <a:endParaRPr lang="en-IN" sz="2400" dirty="0"/>
          </a:p>
        </p:txBody>
      </p:sp>
    </p:spTree>
    <p:extLst>
      <p:ext uri="{BB962C8B-B14F-4D97-AF65-F5344CB8AC3E}">
        <p14:creationId xmlns:p14="http://schemas.microsoft.com/office/powerpoint/2010/main" val="4051259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519DE-5A08-8E23-8329-5127BB1889C9}"/>
              </a:ext>
            </a:extLst>
          </p:cNvPr>
          <p:cNvSpPr>
            <a:spLocks noGrp="1"/>
          </p:cNvSpPr>
          <p:nvPr>
            <p:ph type="title"/>
          </p:nvPr>
        </p:nvSpPr>
        <p:spPr/>
        <p:txBody>
          <a:bodyPr/>
          <a:lstStyle/>
          <a:p>
            <a:r>
              <a:rPr lang="en-IN" dirty="0"/>
              <a:t>Doubly clamped NANO beams </a:t>
            </a:r>
          </a:p>
        </p:txBody>
      </p:sp>
      <p:grpSp>
        <p:nvGrpSpPr>
          <p:cNvPr id="33" name="Group 2">
            <a:extLst>
              <a:ext uri="{FF2B5EF4-FFF2-40B4-BE49-F238E27FC236}">
                <a16:creationId xmlns:a16="http://schemas.microsoft.com/office/drawing/2014/main" id="{20C514FE-C776-4B2A-6EF0-B3D49EF143E1}"/>
              </a:ext>
            </a:extLst>
          </p:cNvPr>
          <p:cNvGrpSpPr>
            <a:grpSpLocks/>
          </p:cNvGrpSpPr>
          <p:nvPr/>
        </p:nvGrpSpPr>
        <p:grpSpPr bwMode="auto">
          <a:xfrm>
            <a:off x="2052320" y="1968816"/>
            <a:ext cx="4043680" cy="1445898"/>
            <a:chOff x="1657" y="1557"/>
            <a:chExt cx="1525" cy="594"/>
          </a:xfrm>
        </p:grpSpPr>
        <p:pic>
          <p:nvPicPr>
            <p:cNvPr id="34" name="Picture 3">
              <a:extLst>
                <a:ext uri="{FF2B5EF4-FFF2-40B4-BE49-F238E27FC236}">
                  <a16:creationId xmlns:a16="http://schemas.microsoft.com/office/drawing/2014/main" id="{013F9477-F8E8-F7CF-029E-D1A8BEA8F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 y="1557"/>
              <a:ext cx="1525" cy="5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 name="Text Box 4">
              <a:extLst>
                <a:ext uri="{FF2B5EF4-FFF2-40B4-BE49-F238E27FC236}">
                  <a16:creationId xmlns:a16="http://schemas.microsoft.com/office/drawing/2014/main" id="{93A9743B-6931-D15C-F753-59E497A0B8AE}"/>
                </a:ext>
              </a:extLst>
            </p:cNvPr>
            <p:cNvSpPr txBox="1">
              <a:spLocks noChangeArrowheads="1"/>
            </p:cNvSpPr>
            <p:nvPr/>
          </p:nvSpPr>
          <p:spPr bwMode="auto">
            <a:xfrm>
              <a:off x="1657" y="1557"/>
              <a:ext cx="1525"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a:p>
          </p:txBody>
        </p:sp>
      </p:grpSp>
      <p:sp>
        <p:nvSpPr>
          <p:cNvPr id="36" name="Text Box 5">
            <a:extLst>
              <a:ext uri="{FF2B5EF4-FFF2-40B4-BE49-F238E27FC236}">
                <a16:creationId xmlns:a16="http://schemas.microsoft.com/office/drawing/2014/main" id="{CC83D64B-6097-A4BB-242B-6825CB09719F}"/>
              </a:ext>
            </a:extLst>
          </p:cNvPr>
          <p:cNvSpPr txBox="1">
            <a:spLocks noChangeArrowheads="1"/>
          </p:cNvSpPr>
          <p:nvPr/>
        </p:nvSpPr>
        <p:spPr bwMode="auto">
          <a:xfrm>
            <a:off x="1258888" y="3276600"/>
            <a:ext cx="8232775"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nSpc>
                <a:spcPct val="100000"/>
              </a:lnSpc>
              <a:buClrTx/>
              <a:buFontTx/>
              <a:buNone/>
            </a:pPr>
            <a:r>
              <a:rPr lang="en-IN" altLang="en-US" sz="2000"/>
              <a:t>E  is Young’s modulus of gold , </a:t>
            </a:r>
            <a:r>
              <a:rPr lang="en-IN" altLang="en-US" sz="2000">
                <a:latin typeface="Symbol" panose="05050102010706020507" pitchFamily="18" charset="2"/>
              </a:rPr>
              <a:t></a:t>
            </a:r>
            <a:r>
              <a:rPr lang="en-IN" altLang="en-US" sz="2000"/>
              <a:t> density, A cross sectional area of beam.</a:t>
            </a:r>
          </a:p>
          <a:p>
            <a:pPr>
              <a:lnSpc>
                <a:spcPct val="100000"/>
              </a:lnSpc>
              <a:buClrTx/>
              <a:buFontTx/>
              <a:buNone/>
            </a:pPr>
            <a:r>
              <a:rPr lang="en-IN" altLang="en-US" sz="2000"/>
              <a:t>I = t</a:t>
            </a:r>
            <a:r>
              <a:rPr lang="en-IN" altLang="en-US" sz="2000" baseline="30000"/>
              <a:t>3</a:t>
            </a:r>
            <a:r>
              <a:rPr lang="en-IN" altLang="en-US" sz="2000"/>
              <a:t>w/12 moment of inertia of beam,  l length of the beam. </a:t>
            </a:r>
          </a:p>
        </p:txBody>
      </p:sp>
      <p:pic>
        <p:nvPicPr>
          <p:cNvPr id="37" name="Picture 6">
            <a:extLst>
              <a:ext uri="{FF2B5EF4-FFF2-40B4-BE49-F238E27FC236}">
                <a16:creationId xmlns:a16="http://schemas.microsoft.com/office/drawing/2014/main" id="{681C3A65-8E98-AD67-1491-588393AFA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8" y="4535488"/>
            <a:ext cx="4156075" cy="384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 name="Text Box 7">
            <a:extLst>
              <a:ext uri="{FF2B5EF4-FFF2-40B4-BE49-F238E27FC236}">
                <a16:creationId xmlns:a16="http://schemas.microsoft.com/office/drawing/2014/main" id="{05B10DCF-8FF4-ECE8-B0C8-60D204C714B8}"/>
              </a:ext>
            </a:extLst>
          </p:cNvPr>
          <p:cNvSpPr txBox="1">
            <a:spLocks noChangeArrowheads="1"/>
          </p:cNvSpPr>
          <p:nvPr/>
        </p:nvSpPr>
        <p:spPr bwMode="auto">
          <a:xfrm>
            <a:off x="6040438" y="4451350"/>
            <a:ext cx="3660775"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nSpc>
                <a:spcPct val="100000"/>
              </a:lnSpc>
              <a:buClrTx/>
              <a:buFontTx/>
              <a:buNone/>
            </a:pPr>
            <a:r>
              <a:rPr lang="en-IN" altLang="en-US" sz="2000"/>
              <a:t>is the additional tension due </a:t>
            </a:r>
          </a:p>
          <a:p>
            <a:pPr>
              <a:lnSpc>
                <a:spcPct val="100000"/>
              </a:lnSpc>
              <a:buClrTx/>
              <a:buFontTx/>
              <a:buNone/>
            </a:pPr>
            <a:r>
              <a:rPr lang="en-IN" altLang="en-US" sz="2000"/>
              <a:t>To differential thermal </a:t>
            </a:r>
          </a:p>
          <a:p>
            <a:pPr>
              <a:lnSpc>
                <a:spcPct val="100000"/>
              </a:lnSpc>
              <a:buClrTx/>
              <a:buFontTx/>
              <a:buNone/>
            </a:pPr>
            <a:r>
              <a:rPr lang="en-IN" altLang="en-US" sz="2000"/>
              <a:t>contraction between the beam </a:t>
            </a:r>
          </a:p>
          <a:p>
            <a:pPr>
              <a:lnSpc>
                <a:spcPct val="100000"/>
              </a:lnSpc>
              <a:buClrTx/>
              <a:buFontTx/>
              <a:buNone/>
            </a:pPr>
            <a:r>
              <a:rPr lang="en-IN" altLang="en-US" sz="2000"/>
              <a:t>And substrate on cooling. </a:t>
            </a:r>
          </a:p>
        </p:txBody>
      </p:sp>
    </p:spTree>
    <p:extLst>
      <p:ext uri="{BB962C8B-B14F-4D97-AF65-F5344CB8AC3E}">
        <p14:creationId xmlns:p14="http://schemas.microsoft.com/office/powerpoint/2010/main" val="1758426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FBB81-E8BD-A81C-A664-4B4C4E79B12F}"/>
              </a:ext>
            </a:extLst>
          </p:cNvPr>
          <p:cNvSpPr>
            <a:spLocks noGrp="1"/>
          </p:cNvSpPr>
          <p:nvPr>
            <p:ph type="title"/>
          </p:nvPr>
        </p:nvSpPr>
        <p:spPr/>
        <p:txBody>
          <a:bodyPr/>
          <a:lstStyle/>
          <a:p>
            <a:r>
              <a:rPr lang="en-IN" dirty="0"/>
              <a:t>Quartz Crystals and other large oscillators</a:t>
            </a:r>
          </a:p>
        </p:txBody>
      </p:sp>
      <p:pic>
        <p:nvPicPr>
          <p:cNvPr id="4" name="Picture 3">
            <a:extLst>
              <a:ext uri="{FF2B5EF4-FFF2-40B4-BE49-F238E27FC236}">
                <a16:creationId xmlns:a16="http://schemas.microsoft.com/office/drawing/2014/main" id="{EA778E6E-1ABE-9350-FED4-C9E876B0A0BC}"/>
              </a:ext>
            </a:extLst>
          </p:cNvPr>
          <p:cNvPicPr>
            <a:picLocks noChangeAspect="1"/>
          </p:cNvPicPr>
          <p:nvPr/>
        </p:nvPicPr>
        <p:blipFill>
          <a:blip r:embed="rId2"/>
          <a:stretch>
            <a:fillRect/>
          </a:stretch>
        </p:blipFill>
        <p:spPr>
          <a:xfrm>
            <a:off x="1225472" y="2313907"/>
            <a:ext cx="5662670" cy="2456761"/>
          </a:xfrm>
          <a:prstGeom prst="rect">
            <a:avLst/>
          </a:prstGeom>
        </p:spPr>
      </p:pic>
      <p:sp>
        <p:nvSpPr>
          <p:cNvPr id="5" name="TextBox 4">
            <a:extLst>
              <a:ext uri="{FF2B5EF4-FFF2-40B4-BE49-F238E27FC236}">
                <a16:creationId xmlns:a16="http://schemas.microsoft.com/office/drawing/2014/main" id="{4996BB18-1966-5D9B-BFAC-72B4ABC2D76D}"/>
              </a:ext>
            </a:extLst>
          </p:cNvPr>
          <p:cNvSpPr txBox="1"/>
          <p:nvPr/>
        </p:nvSpPr>
        <p:spPr>
          <a:xfrm>
            <a:off x="1225472" y="5109211"/>
            <a:ext cx="9819996" cy="646331"/>
          </a:xfrm>
          <a:prstGeom prst="rect">
            <a:avLst/>
          </a:prstGeom>
          <a:noFill/>
        </p:spPr>
        <p:txBody>
          <a:bodyPr wrap="none" rtlCol="0">
            <a:spAutoFit/>
          </a:bodyPr>
          <a:lstStyle/>
          <a:p>
            <a:r>
              <a:rPr lang="en-IN" dirty="0"/>
              <a:t>A Gold and Tantalum Coated Quartz crystal Micro-Balance/resonator  Representation of Shear Modes </a:t>
            </a:r>
          </a:p>
          <a:p>
            <a:r>
              <a:rPr lang="en-IN" dirty="0"/>
              <a:t>Created by AC voltages in Quartz</a:t>
            </a:r>
          </a:p>
        </p:txBody>
      </p:sp>
      <p:pic>
        <p:nvPicPr>
          <p:cNvPr id="6" name="Picture 5">
            <a:extLst>
              <a:ext uri="{FF2B5EF4-FFF2-40B4-BE49-F238E27FC236}">
                <a16:creationId xmlns:a16="http://schemas.microsoft.com/office/drawing/2014/main" id="{EA9DA5B4-1314-BD30-04EC-F3715A504D1E}"/>
              </a:ext>
            </a:extLst>
          </p:cNvPr>
          <p:cNvPicPr>
            <a:picLocks noChangeAspect="1"/>
          </p:cNvPicPr>
          <p:nvPr/>
        </p:nvPicPr>
        <p:blipFill>
          <a:blip r:embed="rId3"/>
          <a:stretch>
            <a:fillRect/>
          </a:stretch>
        </p:blipFill>
        <p:spPr>
          <a:xfrm>
            <a:off x="6569030" y="2492566"/>
            <a:ext cx="5464366" cy="1872867"/>
          </a:xfrm>
          <a:prstGeom prst="rect">
            <a:avLst/>
          </a:prstGeom>
        </p:spPr>
      </p:pic>
    </p:spTree>
    <p:extLst>
      <p:ext uri="{BB962C8B-B14F-4D97-AF65-F5344CB8AC3E}">
        <p14:creationId xmlns:p14="http://schemas.microsoft.com/office/powerpoint/2010/main" val="4075377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6C2F-43C5-A29D-CA1B-5D8D65B37B88}"/>
              </a:ext>
            </a:extLst>
          </p:cNvPr>
          <p:cNvSpPr>
            <a:spLocks noGrp="1"/>
          </p:cNvSpPr>
          <p:nvPr>
            <p:ph type="title"/>
          </p:nvPr>
        </p:nvSpPr>
        <p:spPr/>
        <p:txBody>
          <a:bodyPr/>
          <a:lstStyle/>
          <a:p>
            <a:r>
              <a:rPr lang="en-IN" dirty="0"/>
              <a:t>Dissipation Scaling with size</a:t>
            </a:r>
          </a:p>
        </p:txBody>
      </p:sp>
      <p:sp>
        <p:nvSpPr>
          <p:cNvPr id="3" name="Text Box 4">
            <a:extLst>
              <a:ext uri="{FF2B5EF4-FFF2-40B4-BE49-F238E27FC236}">
                <a16:creationId xmlns:a16="http://schemas.microsoft.com/office/drawing/2014/main" id="{BB99F93C-A94C-4B19-0BAC-0129D65D0758}"/>
              </a:ext>
            </a:extLst>
          </p:cNvPr>
          <p:cNvSpPr txBox="1">
            <a:spLocks noChangeArrowheads="1"/>
          </p:cNvSpPr>
          <p:nvPr/>
        </p:nvSpPr>
        <p:spPr bwMode="auto">
          <a:xfrm>
            <a:off x="1858310" y="1926795"/>
            <a:ext cx="4456113" cy="70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08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lnSpc>
                <a:spcPct val="83000"/>
              </a:lnSpc>
              <a:spcAft>
                <a:spcPts val="1425"/>
              </a:spcAft>
              <a:buClrTx/>
              <a:buFontTx/>
              <a:buNone/>
            </a:pPr>
            <a:r>
              <a:rPr lang="en-US" altLang="en-US" sz="2400" b="1" dirty="0"/>
              <a:t>Q as a function of Size/ frequency </a:t>
            </a:r>
          </a:p>
        </p:txBody>
      </p:sp>
      <p:pic>
        <p:nvPicPr>
          <p:cNvPr id="4" name="Picture 5">
            <a:extLst>
              <a:ext uri="{FF2B5EF4-FFF2-40B4-BE49-F238E27FC236}">
                <a16:creationId xmlns:a16="http://schemas.microsoft.com/office/drawing/2014/main" id="{797830A2-B086-CBCF-5031-92A8C1046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911" y="2705415"/>
            <a:ext cx="4252913" cy="3790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7">
            <a:extLst>
              <a:ext uri="{FF2B5EF4-FFF2-40B4-BE49-F238E27FC236}">
                <a16:creationId xmlns:a16="http://schemas.microsoft.com/office/drawing/2014/main" id="{39CB29E4-3280-737E-9A0C-8A3CFF52B823}"/>
              </a:ext>
            </a:extLst>
          </p:cNvPr>
          <p:cNvSpPr txBox="1">
            <a:spLocks noChangeArrowheads="1"/>
          </p:cNvSpPr>
          <p:nvPr/>
        </p:nvSpPr>
        <p:spPr bwMode="auto">
          <a:xfrm>
            <a:off x="6212824" y="3291838"/>
            <a:ext cx="4516438"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0800" tIns="50400" rIns="100800" bIns="504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dirty="0"/>
              <a:t>Figure </a:t>
            </a:r>
            <a:r>
              <a:rPr lang="en-US" altLang="en-US" dirty="0" err="1"/>
              <a:t>adpated</a:t>
            </a:r>
            <a:r>
              <a:rPr lang="en-US" altLang="en-US" dirty="0"/>
              <a:t> from K. </a:t>
            </a:r>
            <a:r>
              <a:rPr lang="en-US" altLang="en-US" dirty="0" err="1"/>
              <a:t>Ekinci</a:t>
            </a:r>
            <a:r>
              <a:rPr lang="en-US" altLang="en-US" dirty="0"/>
              <a:t> &amp; </a:t>
            </a:r>
            <a:r>
              <a:rPr lang="en-US" altLang="en-US" dirty="0" err="1"/>
              <a:t>M.Roukes</a:t>
            </a:r>
            <a:endParaRPr lang="en-US" altLang="en-US" dirty="0"/>
          </a:p>
          <a:p>
            <a:pPr>
              <a:buClrTx/>
              <a:buFontTx/>
              <a:buNone/>
            </a:pPr>
            <a:r>
              <a:rPr lang="en-US" altLang="en-US" dirty="0"/>
              <a:t>Rev Sci Inst. </a:t>
            </a:r>
            <a:r>
              <a:rPr lang="en-IN" altLang="en-US" dirty="0"/>
              <a:t>76:061101, (2005).</a:t>
            </a:r>
          </a:p>
        </p:txBody>
      </p:sp>
    </p:spTree>
    <p:extLst>
      <p:ext uri="{BB962C8B-B14F-4D97-AF65-F5344CB8AC3E}">
        <p14:creationId xmlns:p14="http://schemas.microsoft.com/office/powerpoint/2010/main" val="402563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100000">
                                          <p:val>
                                            <p:strVal val="#ppt_x"/>
                                          </p:val>
                                        </p:tav>
                                        <p:tav>
                                          <p:val>
                                            <p:strVal val="#ppt_x"/>
                                          </p:val>
                                        </p:tav>
                                      </p:tavLst>
                                    </p:anim>
                                    <p:anim calcmode="lin" valueType="num">
                                      <p:cBhvr>
                                        <p:cTn id="8" dur="500" fill="hold"/>
                                        <p:tgtEl>
                                          <p:spTgt spid="3">
                                            <p:txEl>
                                              <p:pRg st="0" end="0"/>
                                            </p:txEl>
                                          </p:spTgt>
                                        </p:tgtEl>
                                        <p:attrNameLst>
                                          <p:attrName>ppt_y</p:attrName>
                                        </p:attrNameLst>
                                      </p:cBhvr>
                                      <p:tavLst>
                                        <p:tav tm="100000">
                                          <p:val>
                                            <p:strVal val="1+#ppt_h/2"/>
                                          </p:val>
                                        </p:tav>
                                        <p:tav>
                                          <p:val>
                                            <p:strVal val="#ppt_y"/>
                                          </p:val>
                                        </p:tav>
                                      </p:tavLst>
                                    </p:anim>
                                  </p:childTnLst>
                                </p:cTn>
                              </p:par>
                              <p:par>
                                <p:cTn id="9" presetID="2" presetClass="entr" presetSubtype="4" fill="hold" nodeType="withEffect">
                                  <p:stCondLst>
                                    <p:cond delay="0"/>
                                  </p:stCondLst>
                                  <p:childTnLst>
                                    <p:set>
                                      <p:cBhvr additive="repl">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100000">
                                          <p:val>
                                            <p:strVal val="#ppt_x"/>
                                          </p:val>
                                        </p:tav>
                                        <p:tav>
                                          <p:val>
                                            <p:strVal val="#ppt_x"/>
                                          </p:val>
                                        </p:tav>
                                      </p:tavLst>
                                    </p:anim>
                                    <p:anim calcmode="lin" valueType="num">
                                      <p:cBhvr>
                                        <p:cTn id="12" dur="500" fill="hold"/>
                                        <p:tgtEl>
                                          <p:spTgt spid="5"/>
                                        </p:tgtEl>
                                        <p:attrNameLst>
                                          <p:attrName>ppt_y</p:attrName>
                                        </p:attrNameLst>
                                      </p:cBhvr>
                                      <p:tavLst>
                                        <p:tav tm="100000">
                                          <p:val>
                                            <p:strVal val="1+#ppt_h/2"/>
                                          </p:val>
                                        </p:tav>
                                        <p:tav>
                                          <p:val>
                                            <p:strVal val="#ppt_y"/>
                                          </p:val>
                                        </p:tav>
                                      </p:tavLst>
                                    </p:anim>
                                  </p:childTnLst>
                                </p:cTn>
                              </p:par>
                              <p:par>
                                <p:cTn id="13" presetID="2" presetClass="entr" presetSubtype="4" fill="hold" nodeType="withEffect">
                                  <p:stCondLst>
                                    <p:cond delay="0"/>
                                  </p:stCondLst>
                                  <p:childTnLst>
                                    <p:set>
                                      <p:cBhvr additive="repl">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100000">
                                          <p:val>
                                            <p:strVal val="#ppt_x"/>
                                          </p:val>
                                        </p:tav>
                                        <p:tav>
                                          <p:val>
                                            <p:strVal val="#ppt_x"/>
                                          </p:val>
                                        </p:tav>
                                      </p:tavLst>
                                    </p:anim>
                                    <p:anim calcmode="lin" valueType="num">
                                      <p:cBhvr>
                                        <p:cTn id="16" dur="500" fill="hold"/>
                                        <p:tgtEl>
                                          <p:spTgt spid="4"/>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AD075A9E-8761-48D2-9DAE-891894D677F5}"/>
              </a:ext>
            </a:extLst>
          </p:cNvPr>
          <p:cNvSpPr>
            <a:spLocks noGrp="1"/>
          </p:cNvSpPr>
          <p:nvPr>
            <p:ph type="title"/>
          </p:nvPr>
        </p:nvSpPr>
        <p:spPr/>
        <p:txBody>
          <a:bodyPr/>
          <a:lstStyle/>
          <a:p>
            <a:r>
              <a:rPr lang="en-US" dirty="0"/>
              <a:t>Typical Loss mechanism in NEMS</a:t>
            </a:r>
            <a:endParaRPr lang="en-IN" dirty="0"/>
          </a:p>
        </p:txBody>
      </p:sp>
      <p:pic>
        <p:nvPicPr>
          <p:cNvPr id="6" name="Picture 5">
            <a:extLst>
              <a:ext uri="{FF2B5EF4-FFF2-40B4-BE49-F238E27FC236}">
                <a16:creationId xmlns:a16="http://schemas.microsoft.com/office/drawing/2014/main" id="{5AA16950-35C8-4F65-A9D1-F1A5CE58B892}"/>
              </a:ext>
            </a:extLst>
          </p:cNvPr>
          <p:cNvPicPr>
            <a:picLocks noChangeAspect="1"/>
          </p:cNvPicPr>
          <p:nvPr/>
        </p:nvPicPr>
        <p:blipFill>
          <a:blip r:embed="rId2"/>
          <a:stretch>
            <a:fillRect/>
          </a:stretch>
        </p:blipFill>
        <p:spPr>
          <a:xfrm>
            <a:off x="3463456" y="2337890"/>
            <a:ext cx="4319865" cy="3456216"/>
          </a:xfrm>
          <a:prstGeom prst="rect">
            <a:avLst/>
          </a:prstGeom>
        </p:spPr>
      </p:pic>
      <p:cxnSp>
        <p:nvCxnSpPr>
          <p:cNvPr id="8" name="Straight Arrow Connector 7">
            <a:extLst>
              <a:ext uri="{FF2B5EF4-FFF2-40B4-BE49-F238E27FC236}">
                <a16:creationId xmlns:a16="http://schemas.microsoft.com/office/drawing/2014/main" id="{59B90A86-A83C-4F8C-BC4F-B0C0D0FB3787}"/>
              </a:ext>
            </a:extLst>
          </p:cNvPr>
          <p:cNvCxnSpPr/>
          <p:nvPr/>
        </p:nvCxnSpPr>
        <p:spPr>
          <a:xfrm flipV="1">
            <a:off x="6000108" y="2661007"/>
            <a:ext cx="2517168" cy="147947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12">
            <a:extLst>
              <a:ext uri="{FF2B5EF4-FFF2-40B4-BE49-F238E27FC236}">
                <a16:creationId xmlns:a16="http://schemas.microsoft.com/office/drawing/2014/main" id="{ED62BC9E-4468-4F54-9ED3-4EDE7984E8F3}"/>
              </a:ext>
            </a:extLst>
          </p:cNvPr>
          <p:cNvSpPr txBox="1">
            <a:spLocks noChangeArrowheads="1"/>
          </p:cNvSpPr>
          <p:nvPr/>
        </p:nvSpPr>
        <p:spPr bwMode="auto">
          <a:xfrm>
            <a:off x="8752786" y="2241206"/>
            <a:ext cx="2402679" cy="1844749"/>
          </a:xfrm>
          <a:prstGeom prst="rect">
            <a:avLst/>
          </a:prstGeom>
          <a:noFill/>
          <a:ln w="2540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lIns="81646" tIns="42456" rIns="81646" bIns="42456">
            <a:spAutoFit/>
          </a:bodyPr>
          <a:lstStyle>
            <a:lvl1pPr eaLnBrk="0">
              <a:tabLst>
                <a:tab pos="723900" algn="l"/>
                <a:tab pos="1447800" algn="l"/>
                <a:tab pos="2171700" algn="l"/>
              </a:tabLst>
              <a:defRPr>
                <a:solidFill>
                  <a:schemeClr val="tx1"/>
                </a:solidFill>
                <a:latin typeface="Arial" panose="020B0604020202020204" pitchFamily="34" charset="0"/>
                <a:cs typeface="DejaVu Sans" charset="0"/>
              </a:defRPr>
            </a:lvl1pPr>
            <a:lvl2pPr eaLnBrk="0">
              <a:tabLst>
                <a:tab pos="723900" algn="l"/>
                <a:tab pos="1447800" algn="l"/>
                <a:tab pos="2171700" algn="l"/>
              </a:tabLst>
              <a:defRPr>
                <a:solidFill>
                  <a:schemeClr val="tx1"/>
                </a:solidFill>
                <a:latin typeface="Arial" panose="020B0604020202020204" pitchFamily="34" charset="0"/>
                <a:cs typeface="DejaVu Sans" charset="0"/>
              </a:defRPr>
            </a:lvl2pPr>
            <a:lvl3pPr eaLnBrk="0">
              <a:tabLst>
                <a:tab pos="723900" algn="l"/>
                <a:tab pos="1447800" algn="l"/>
                <a:tab pos="2171700" algn="l"/>
              </a:tabLst>
              <a:defRPr>
                <a:solidFill>
                  <a:schemeClr val="tx1"/>
                </a:solidFill>
                <a:latin typeface="Arial" panose="020B0604020202020204" pitchFamily="34" charset="0"/>
                <a:cs typeface="DejaVu Sans" charset="0"/>
              </a:defRPr>
            </a:lvl3pPr>
            <a:lvl4pPr eaLnBrk="0">
              <a:tabLst>
                <a:tab pos="723900" algn="l"/>
                <a:tab pos="1447800" algn="l"/>
                <a:tab pos="2171700" algn="l"/>
              </a:tabLst>
              <a:defRPr>
                <a:solidFill>
                  <a:schemeClr val="tx1"/>
                </a:solidFill>
                <a:latin typeface="Arial" panose="020B0604020202020204" pitchFamily="34" charset="0"/>
                <a:cs typeface="DejaVu Sans" charset="0"/>
              </a:defRPr>
            </a:lvl4pPr>
            <a:lvl5pPr eaLnBrk="0">
              <a:tabLst>
                <a:tab pos="723900" algn="l"/>
                <a:tab pos="1447800" algn="l"/>
                <a:tab pos="21717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cs typeface="DejaVu Sans" charset="0"/>
              </a:defRPr>
            </a:lvl9pPr>
          </a:lstStyle>
          <a:p>
            <a:pPr>
              <a:lnSpc>
                <a:spcPct val="100000"/>
              </a:lnSpc>
              <a:buSzPct val="45000"/>
              <a:buFont typeface="Wingdings" panose="05000000000000000000" pitchFamily="2" charset="2"/>
              <a:buNone/>
            </a:pPr>
            <a:r>
              <a:rPr lang="en-GB" altLang="en-US" sz="1633" dirty="0">
                <a:solidFill>
                  <a:srgbClr val="000000"/>
                </a:solidFill>
              </a:rPr>
              <a:t>External</a:t>
            </a:r>
            <a:r>
              <a:rPr lang="en-GB" altLang="en-US" sz="1633" dirty="0">
                <a:solidFill>
                  <a:srgbClr val="000000"/>
                </a:solidFill>
                <a:latin typeface="Comic Sans MS" panose="030F0702030302020204" pitchFamily="66" charset="0"/>
              </a:rPr>
              <a:t> </a:t>
            </a:r>
            <a:r>
              <a:rPr lang="en-GB" altLang="en-US" sz="1633" dirty="0">
                <a:solidFill>
                  <a:srgbClr val="000000"/>
                </a:solidFill>
              </a:rPr>
              <a:t>transducers</a:t>
            </a:r>
          </a:p>
          <a:p>
            <a:pPr>
              <a:lnSpc>
                <a:spcPct val="100000"/>
              </a:lnSpc>
              <a:buSzPct val="45000"/>
              <a:buFont typeface="Wingdings" panose="05000000000000000000" pitchFamily="2" charset="2"/>
              <a:buNone/>
            </a:pPr>
            <a:r>
              <a:rPr lang="en-US" altLang="en-US" sz="1633" dirty="0">
                <a:solidFill>
                  <a:srgbClr val="000000"/>
                </a:solidFill>
              </a:rPr>
              <a:t>or circuits connected to </a:t>
            </a:r>
          </a:p>
          <a:p>
            <a:pPr>
              <a:lnSpc>
                <a:spcPct val="100000"/>
              </a:lnSpc>
              <a:buSzPct val="45000"/>
              <a:buFont typeface="Wingdings" panose="05000000000000000000" pitchFamily="2" charset="2"/>
              <a:buNone/>
            </a:pPr>
            <a:r>
              <a:rPr lang="en-US" altLang="en-US" sz="1633" dirty="0">
                <a:solidFill>
                  <a:srgbClr val="000000"/>
                </a:solidFill>
              </a:rPr>
              <a:t>the device. </a:t>
            </a:r>
            <a:r>
              <a:rPr lang="en-US" altLang="en-US" sz="1633" dirty="0" err="1">
                <a:solidFill>
                  <a:srgbClr val="000000"/>
                </a:solidFill>
              </a:rPr>
              <a:t>E.g</a:t>
            </a:r>
            <a:r>
              <a:rPr lang="en-US" altLang="en-US" sz="1633" dirty="0">
                <a:solidFill>
                  <a:srgbClr val="000000"/>
                </a:solidFill>
              </a:rPr>
              <a:t> </a:t>
            </a:r>
          </a:p>
          <a:p>
            <a:pPr>
              <a:lnSpc>
                <a:spcPct val="100000"/>
              </a:lnSpc>
              <a:buSzPct val="45000"/>
              <a:buFont typeface="Wingdings" panose="05000000000000000000" pitchFamily="2" charset="2"/>
              <a:buNone/>
            </a:pPr>
            <a:r>
              <a:rPr lang="en-US" altLang="en-US" sz="1633" dirty="0">
                <a:solidFill>
                  <a:srgbClr val="000000"/>
                </a:solidFill>
              </a:rPr>
              <a:t>SETs from A. Naik et.al </a:t>
            </a:r>
          </a:p>
          <a:p>
            <a:pPr>
              <a:lnSpc>
                <a:spcPct val="100000"/>
              </a:lnSpc>
              <a:buSzPct val="45000"/>
              <a:buFont typeface="Wingdings" panose="05000000000000000000" pitchFamily="2" charset="2"/>
              <a:buNone/>
            </a:pPr>
            <a:r>
              <a:rPr lang="en-US" altLang="en-US" sz="1633" dirty="0">
                <a:solidFill>
                  <a:srgbClr val="000000"/>
                </a:solidFill>
              </a:rPr>
              <a:t>Nature are examples of </a:t>
            </a:r>
          </a:p>
          <a:p>
            <a:pPr>
              <a:lnSpc>
                <a:spcPct val="100000"/>
              </a:lnSpc>
              <a:buSzPct val="45000"/>
              <a:buFont typeface="Wingdings" panose="05000000000000000000" pitchFamily="2" charset="2"/>
              <a:buNone/>
            </a:pPr>
            <a:r>
              <a:rPr lang="en-US" altLang="en-US" sz="1633" dirty="0">
                <a:solidFill>
                  <a:srgbClr val="000000"/>
                </a:solidFill>
              </a:rPr>
              <a:t>External transducers</a:t>
            </a:r>
          </a:p>
          <a:p>
            <a:pPr>
              <a:lnSpc>
                <a:spcPct val="100000"/>
              </a:lnSpc>
              <a:buSzPct val="45000"/>
              <a:buFont typeface="Wingdings" panose="05000000000000000000" pitchFamily="2" charset="2"/>
              <a:buNone/>
            </a:pPr>
            <a:r>
              <a:rPr lang="en-US" altLang="en-US" sz="1633" dirty="0">
                <a:solidFill>
                  <a:srgbClr val="000000"/>
                </a:solidFill>
              </a:rPr>
              <a:t>Or simply </a:t>
            </a:r>
            <a:r>
              <a:rPr lang="en-US" altLang="en-US" sz="1633" b="1" dirty="0">
                <a:solidFill>
                  <a:srgbClr val="000000"/>
                </a:solidFill>
              </a:rPr>
              <a:t>B </a:t>
            </a:r>
            <a:r>
              <a:rPr lang="en-US" altLang="en-US" sz="1633" dirty="0">
                <a:solidFill>
                  <a:srgbClr val="000000"/>
                </a:solidFill>
              </a:rPr>
              <a:t>fields. </a:t>
            </a:r>
          </a:p>
        </p:txBody>
      </p:sp>
      <p:sp>
        <p:nvSpPr>
          <p:cNvPr id="12" name="Text Box 10">
            <a:extLst>
              <a:ext uri="{FF2B5EF4-FFF2-40B4-BE49-F238E27FC236}">
                <a16:creationId xmlns:a16="http://schemas.microsoft.com/office/drawing/2014/main" id="{7276F067-CE97-46A3-8DA3-8B7C5CA802FB}"/>
              </a:ext>
            </a:extLst>
          </p:cNvPr>
          <p:cNvSpPr txBox="1">
            <a:spLocks noChangeArrowheads="1"/>
          </p:cNvSpPr>
          <p:nvPr/>
        </p:nvSpPr>
        <p:spPr bwMode="auto">
          <a:xfrm>
            <a:off x="8094472" y="5348733"/>
            <a:ext cx="1437271" cy="588315"/>
          </a:xfrm>
          <a:prstGeom prst="rect">
            <a:avLst/>
          </a:prstGeom>
          <a:noFill/>
          <a:ln w="25400">
            <a:solidFill>
              <a:srgbClr val="C00000"/>
            </a:solidFill>
            <a:round/>
            <a:headEnd/>
            <a:tailEnd/>
          </a:ln>
          <a:extLst>
            <a:ext uri="{909E8E84-426E-40DD-AFC4-6F175D3DCCD1}">
              <a14:hiddenFill xmlns:a14="http://schemas.microsoft.com/office/drawing/2010/main">
                <a:solidFill>
                  <a:srgbClr val="FFFFFF"/>
                </a:solidFill>
              </a14:hiddenFill>
            </a:ext>
          </a:extLst>
        </p:spPr>
        <p:txBody>
          <a:bodyPr lIns="81646" tIns="42456" rIns="81646" bIns="42456">
            <a:spAutoFit/>
          </a:bodyPr>
          <a:lstStyle>
            <a:lvl1pPr eaLnBrk="0">
              <a:tabLst>
                <a:tab pos="723900" algn="l"/>
                <a:tab pos="1447800" algn="l"/>
              </a:tabLst>
              <a:defRPr>
                <a:solidFill>
                  <a:schemeClr val="tx1"/>
                </a:solidFill>
                <a:latin typeface="Arial" panose="020B0604020202020204" pitchFamily="34" charset="0"/>
                <a:cs typeface="DejaVu Sans" charset="0"/>
              </a:defRPr>
            </a:lvl1pPr>
            <a:lvl2pPr eaLnBrk="0">
              <a:tabLst>
                <a:tab pos="723900" algn="l"/>
                <a:tab pos="1447800" algn="l"/>
              </a:tabLst>
              <a:defRPr>
                <a:solidFill>
                  <a:schemeClr val="tx1"/>
                </a:solidFill>
                <a:latin typeface="Arial" panose="020B0604020202020204" pitchFamily="34" charset="0"/>
                <a:cs typeface="DejaVu Sans" charset="0"/>
              </a:defRPr>
            </a:lvl2pPr>
            <a:lvl3pPr eaLnBrk="0">
              <a:tabLst>
                <a:tab pos="723900" algn="l"/>
                <a:tab pos="1447800" algn="l"/>
              </a:tabLst>
              <a:defRPr>
                <a:solidFill>
                  <a:schemeClr val="tx1"/>
                </a:solidFill>
                <a:latin typeface="Arial" panose="020B0604020202020204" pitchFamily="34" charset="0"/>
                <a:cs typeface="DejaVu Sans" charset="0"/>
              </a:defRPr>
            </a:lvl3pPr>
            <a:lvl4pPr eaLnBrk="0">
              <a:tabLst>
                <a:tab pos="723900" algn="l"/>
                <a:tab pos="1447800" algn="l"/>
              </a:tabLst>
              <a:defRPr>
                <a:solidFill>
                  <a:schemeClr val="tx1"/>
                </a:solidFill>
                <a:latin typeface="Arial" panose="020B0604020202020204" pitchFamily="34" charset="0"/>
                <a:cs typeface="DejaVu Sans" charset="0"/>
              </a:defRPr>
            </a:lvl4pPr>
            <a:lvl5pPr eaLnBrk="0">
              <a:tabLst>
                <a:tab pos="723900" algn="l"/>
                <a:tab pos="14478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cs typeface="DejaVu Sans" charset="0"/>
              </a:defRPr>
            </a:lvl9pPr>
          </a:lstStyle>
          <a:p>
            <a:pPr>
              <a:lnSpc>
                <a:spcPct val="100000"/>
              </a:lnSpc>
              <a:buSzPct val="45000"/>
              <a:buFont typeface="Wingdings" panose="05000000000000000000" pitchFamily="2" charset="2"/>
              <a:buNone/>
            </a:pPr>
            <a:r>
              <a:rPr lang="en-GB" altLang="en-US" sz="1633" b="1" dirty="0">
                <a:solidFill>
                  <a:srgbClr val="000000"/>
                </a:solidFill>
              </a:rPr>
              <a:t>Surface defects </a:t>
            </a:r>
            <a:r>
              <a:rPr lang="en-GB" altLang="en-US" sz="1633" b="1" dirty="0">
                <a:solidFill>
                  <a:srgbClr val="000000"/>
                </a:solidFill>
                <a:latin typeface="Comic Sans MS" panose="030F0702030302020204" pitchFamily="66" charset="0"/>
              </a:rPr>
              <a:t> </a:t>
            </a:r>
          </a:p>
        </p:txBody>
      </p:sp>
      <p:sp>
        <p:nvSpPr>
          <p:cNvPr id="14" name="Text Box 14">
            <a:extLst>
              <a:ext uri="{FF2B5EF4-FFF2-40B4-BE49-F238E27FC236}">
                <a16:creationId xmlns:a16="http://schemas.microsoft.com/office/drawing/2014/main" id="{D05E6648-C927-46B1-AAA0-E67BF5332F5A}"/>
              </a:ext>
            </a:extLst>
          </p:cNvPr>
          <p:cNvSpPr txBox="1">
            <a:spLocks noChangeArrowheads="1"/>
          </p:cNvSpPr>
          <p:nvPr/>
        </p:nvSpPr>
        <p:spPr bwMode="auto">
          <a:xfrm>
            <a:off x="148594" y="5047728"/>
            <a:ext cx="2639923" cy="1090888"/>
          </a:xfrm>
          <a:prstGeom prst="rect">
            <a:avLst/>
          </a:prstGeom>
          <a:noFill/>
          <a:ln w="2540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lIns="81646" tIns="42456" rIns="81646" bIns="42456">
            <a:spAutoFit/>
          </a:bodyPr>
          <a:lstStyle>
            <a:lvl1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1pPr>
            <a:lvl2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2pPr>
            <a:lvl3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3pPr>
            <a:lvl4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4pPr>
            <a:lvl5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9pPr>
          </a:lstStyle>
          <a:p>
            <a:pPr>
              <a:lnSpc>
                <a:spcPct val="100000"/>
              </a:lnSpc>
              <a:buSzPct val="45000"/>
              <a:buFont typeface="Wingdings" panose="05000000000000000000" pitchFamily="2" charset="2"/>
              <a:buNone/>
            </a:pPr>
            <a:r>
              <a:rPr lang="en-GB" altLang="en-US" sz="1633" dirty="0">
                <a:solidFill>
                  <a:srgbClr val="000000"/>
                </a:solidFill>
              </a:rPr>
              <a:t>Clamping losses at </a:t>
            </a:r>
          </a:p>
          <a:p>
            <a:pPr>
              <a:lnSpc>
                <a:spcPct val="100000"/>
              </a:lnSpc>
              <a:buSzPct val="45000"/>
              <a:buFont typeface="Wingdings" panose="05000000000000000000" pitchFamily="2" charset="2"/>
              <a:buNone/>
            </a:pPr>
            <a:r>
              <a:rPr lang="en-GB" altLang="en-US" sz="1633" dirty="0">
                <a:solidFill>
                  <a:srgbClr val="000000"/>
                </a:solidFill>
              </a:rPr>
              <a:t>Boundaries of </a:t>
            </a:r>
          </a:p>
          <a:p>
            <a:pPr>
              <a:lnSpc>
                <a:spcPct val="100000"/>
              </a:lnSpc>
              <a:buSzPct val="45000"/>
              <a:buFont typeface="Wingdings" panose="05000000000000000000" pitchFamily="2" charset="2"/>
              <a:buNone/>
            </a:pPr>
            <a:r>
              <a:rPr lang="en-GB" altLang="en-US" sz="1633" dirty="0">
                <a:solidFill>
                  <a:srgbClr val="000000"/>
                </a:solidFill>
              </a:rPr>
              <a:t>resonator (</a:t>
            </a:r>
            <a:r>
              <a:rPr lang="en-GB" altLang="en-US" sz="1633" b="1" dirty="0">
                <a:solidFill>
                  <a:srgbClr val="000000"/>
                </a:solidFill>
              </a:rPr>
              <a:t>very important</a:t>
            </a:r>
          </a:p>
          <a:p>
            <a:pPr>
              <a:lnSpc>
                <a:spcPct val="100000"/>
              </a:lnSpc>
              <a:buSzPct val="45000"/>
              <a:buFont typeface="Wingdings" panose="05000000000000000000" pitchFamily="2" charset="2"/>
              <a:buNone/>
            </a:pPr>
            <a:r>
              <a:rPr lang="en-GB" altLang="en-US" sz="1633" b="1" dirty="0">
                <a:solidFill>
                  <a:srgbClr val="000000"/>
                </a:solidFill>
              </a:rPr>
              <a:t>In small resonators)</a:t>
            </a:r>
          </a:p>
        </p:txBody>
      </p:sp>
      <p:cxnSp>
        <p:nvCxnSpPr>
          <p:cNvPr id="16" name="Straight Arrow Connector 15">
            <a:extLst>
              <a:ext uri="{FF2B5EF4-FFF2-40B4-BE49-F238E27FC236}">
                <a16:creationId xmlns:a16="http://schemas.microsoft.com/office/drawing/2014/main" id="{51151D3A-CBCC-4FBE-89F4-C465E7F5FDAB}"/>
              </a:ext>
            </a:extLst>
          </p:cNvPr>
          <p:cNvCxnSpPr>
            <a:endCxn id="12" idx="1"/>
          </p:cNvCxnSpPr>
          <p:nvPr/>
        </p:nvCxnSpPr>
        <p:spPr>
          <a:xfrm>
            <a:off x="6096000" y="4488155"/>
            <a:ext cx="1998472" cy="115473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6524281-AA73-498C-9642-0F3417C04BB4}"/>
              </a:ext>
            </a:extLst>
          </p:cNvPr>
          <p:cNvCxnSpPr>
            <a:cxnSpLocks/>
          </p:cNvCxnSpPr>
          <p:nvPr/>
        </p:nvCxnSpPr>
        <p:spPr>
          <a:xfrm flipH="1">
            <a:off x="2660258" y="4387065"/>
            <a:ext cx="2701787" cy="146816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0745407-28E7-4110-BA95-7983A04D64FC}"/>
              </a:ext>
            </a:extLst>
          </p:cNvPr>
          <p:cNvSpPr txBox="1"/>
          <p:nvPr/>
        </p:nvSpPr>
        <p:spPr>
          <a:xfrm>
            <a:off x="739739" y="2661007"/>
            <a:ext cx="1835759" cy="646331"/>
          </a:xfrm>
          <a:prstGeom prst="rect">
            <a:avLst/>
          </a:prstGeom>
          <a:noFill/>
          <a:ln w="38100">
            <a:solidFill>
              <a:srgbClr val="C00000"/>
            </a:solidFill>
          </a:ln>
        </p:spPr>
        <p:txBody>
          <a:bodyPr wrap="none" rtlCol="0">
            <a:spAutoFit/>
          </a:bodyPr>
          <a:lstStyle/>
          <a:p>
            <a:r>
              <a:rPr lang="en-US" dirty="0"/>
              <a:t>Non-equilibrium </a:t>
            </a:r>
          </a:p>
          <a:p>
            <a:r>
              <a:rPr lang="en-US" dirty="0"/>
              <a:t>Thermal phonons</a:t>
            </a:r>
            <a:endParaRPr lang="en-IN" dirty="0"/>
          </a:p>
        </p:txBody>
      </p:sp>
      <p:cxnSp>
        <p:nvCxnSpPr>
          <p:cNvPr id="23" name="Straight Arrow Connector 22">
            <a:extLst>
              <a:ext uri="{FF2B5EF4-FFF2-40B4-BE49-F238E27FC236}">
                <a16:creationId xmlns:a16="http://schemas.microsoft.com/office/drawing/2014/main" id="{A05377E5-9CF4-40DD-B860-DE08E1A9B27C}"/>
              </a:ext>
            </a:extLst>
          </p:cNvPr>
          <p:cNvCxnSpPr/>
          <p:nvPr/>
        </p:nvCxnSpPr>
        <p:spPr>
          <a:xfrm flipH="1" flipV="1">
            <a:off x="2788517" y="2984172"/>
            <a:ext cx="2834871" cy="13001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328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2"/>
          <p:cNvSpPr>
            <a:spLocks noChangeShapeType="1"/>
          </p:cNvSpPr>
          <p:nvPr/>
        </p:nvSpPr>
        <p:spPr bwMode="auto">
          <a:xfrm>
            <a:off x="5591176" y="3500438"/>
            <a:ext cx="768" cy="576634"/>
          </a:xfrm>
          <a:prstGeom prst="line">
            <a:avLst/>
          </a:prstGeom>
          <a:noFill/>
          <a:ln w="9525">
            <a:solidFill>
              <a:schemeClr val="tx1"/>
            </a:solidFill>
            <a:round/>
            <a:headEnd type="triangle" w="med" len="med"/>
            <a:tailEnd type="triangle" w="med" len="med"/>
          </a:ln>
        </p:spPr>
        <p:txBody>
          <a:bodyPr/>
          <a:lstStyle/>
          <a:p>
            <a:endParaRPr lang="en-US"/>
          </a:p>
        </p:txBody>
      </p:sp>
      <p:sp>
        <p:nvSpPr>
          <p:cNvPr id="16387" name="AutoShape 3"/>
          <p:cNvSpPr>
            <a:spLocks noChangeArrowheads="1"/>
          </p:cNvSpPr>
          <p:nvPr/>
        </p:nvSpPr>
        <p:spPr bwMode="auto">
          <a:xfrm>
            <a:off x="3000375" y="3644901"/>
            <a:ext cx="1944688" cy="1368425"/>
          </a:xfrm>
          <a:prstGeom prst="cube">
            <a:avLst>
              <a:gd name="adj" fmla="val 25000"/>
            </a:avLst>
          </a:prstGeom>
          <a:solidFill>
            <a:schemeClr val="accent1"/>
          </a:solidFill>
          <a:ln w="9525">
            <a:noFill/>
            <a:miter lim="800000"/>
            <a:headEnd/>
            <a:tailEnd/>
          </a:ln>
        </p:spPr>
        <p:txBody>
          <a:bodyPr wrap="none" anchor="ctr"/>
          <a:lstStyle/>
          <a:p>
            <a:endParaRPr lang="en-IN"/>
          </a:p>
        </p:txBody>
      </p:sp>
      <p:sp>
        <p:nvSpPr>
          <p:cNvPr id="16388" name="Rectangle 4"/>
          <p:cNvSpPr>
            <a:spLocks noGrp="1" noChangeArrowheads="1"/>
          </p:cNvSpPr>
          <p:nvPr>
            <p:ph type="title"/>
          </p:nvPr>
        </p:nvSpPr>
        <p:spPr/>
        <p:txBody>
          <a:bodyPr>
            <a:normAutofit/>
          </a:bodyPr>
          <a:lstStyle/>
          <a:p>
            <a:pPr eaLnBrk="1" hangingPunct="1"/>
            <a:r>
              <a:rPr lang="en-GB" sz="3200" dirty="0"/>
              <a:t>Schematic of  magneto-motive technique: </a:t>
            </a:r>
            <a:endParaRPr lang="en-US" sz="3200" dirty="0"/>
          </a:p>
        </p:txBody>
      </p:sp>
      <p:sp>
        <p:nvSpPr>
          <p:cNvPr id="16389" name="AutoShape 5"/>
          <p:cNvSpPr>
            <a:spLocks noChangeArrowheads="1"/>
          </p:cNvSpPr>
          <p:nvPr/>
        </p:nvSpPr>
        <p:spPr bwMode="auto">
          <a:xfrm>
            <a:off x="6167439" y="3644901"/>
            <a:ext cx="1944687" cy="1368425"/>
          </a:xfrm>
          <a:prstGeom prst="cube">
            <a:avLst>
              <a:gd name="adj" fmla="val 25000"/>
            </a:avLst>
          </a:prstGeom>
          <a:solidFill>
            <a:schemeClr val="accent1"/>
          </a:solidFill>
          <a:ln w="9525">
            <a:noFill/>
            <a:miter lim="800000"/>
            <a:headEnd/>
            <a:tailEnd/>
          </a:ln>
        </p:spPr>
        <p:txBody>
          <a:bodyPr wrap="none" anchor="ctr"/>
          <a:lstStyle/>
          <a:p>
            <a:endParaRPr lang="en-IN"/>
          </a:p>
        </p:txBody>
      </p:sp>
      <p:sp>
        <p:nvSpPr>
          <p:cNvPr id="16390" name="AutoShape 6"/>
          <p:cNvSpPr>
            <a:spLocks noChangeArrowheads="1"/>
          </p:cNvSpPr>
          <p:nvPr/>
        </p:nvSpPr>
        <p:spPr bwMode="auto">
          <a:xfrm>
            <a:off x="3000375" y="3644901"/>
            <a:ext cx="1943100" cy="358775"/>
          </a:xfrm>
          <a:prstGeom prst="parallelogram">
            <a:avLst>
              <a:gd name="adj" fmla="val 95130"/>
            </a:avLst>
          </a:prstGeom>
          <a:gradFill rotWithShape="1">
            <a:gsLst>
              <a:gs pos="0">
                <a:srgbClr val="FFFF00">
                  <a:alpha val="92000"/>
                </a:srgbClr>
              </a:gs>
              <a:gs pos="100000">
                <a:srgbClr val="DCDC00"/>
              </a:gs>
            </a:gsLst>
            <a:lin ang="5400000" scaled="1"/>
          </a:gradFill>
          <a:ln w="9525">
            <a:solidFill>
              <a:srgbClr val="FFFF00"/>
            </a:solidFill>
            <a:miter lim="800000"/>
            <a:headEnd/>
            <a:tailEnd/>
          </a:ln>
        </p:spPr>
        <p:txBody>
          <a:bodyPr wrap="none" anchor="ctr"/>
          <a:lstStyle/>
          <a:p>
            <a:endParaRPr lang="en-IN"/>
          </a:p>
        </p:txBody>
      </p:sp>
      <p:sp>
        <p:nvSpPr>
          <p:cNvPr id="16391" name="AutoShape 7"/>
          <p:cNvSpPr>
            <a:spLocks noChangeArrowheads="1"/>
          </p:cNvSpPr>
          <p:nvPr/>
        </p:nvSpPr>
        <p:spPr bwMode="auto">
          <a:xfrm>
            <a:off x="6167438" y="3644901"/>
            <a:ext cx="1943100" cy="358775"/>
          </a:xfrm>
          <a:prstGeom prst="parallelogram">
            <a:avLst>
              <a:gd name="adj" fmla="val 95130"/>
            </a:avLst>
          </a:prstGeom>
          <a:gradFill rotWithShape="1">
            <a:gsLst>
              <a:gs pos="0">
                <a:srgbClr val="FFFF00">
                  <a:alpha val="92000"/>
                </a:srgbClr>
              </a:gs>
              <a:gs pos="100000">
                <a:srgbClr val="DCDC00"/>
              </a:gs>
            </a:gsLst>
            <a:lin ang="5400000" scaled="1"/>
          </a:gradFill>
          <a:ln w="9525">
            <a:solidFill>
              <a:srgbClr val="FFFF00"/>
            </a:solidFill>
            <a:miter lim="800000"/>
            <a:headEnd/>
            <a:tailEnd/>
          </a:ln>
        </p:spPr>
        <p:txBody>
          <a:bodyPr wrap="none" anchor="ctr"/>
          <a:lstStyle/>
          <a:p>
            <a:endParaRPr lang="en-IN"/>
          </a:p>
        </p:txBody>
      </p:sp>
      <p:sp>
        <p:nvSpPr>
          <p:cNvPr id="16392" name="AutoShape 8"/>
          <p:cNvSpPr>
            <a:spLocks noChangeArrowheads="1"/>
          </p:cNvSpPr>
          <p:nvPr/>
        </p:nvSpPr>
        <p:spPr bwMode="auto">
          <a:xfrm>
            <a:off x="4295776" y="3789364"/>
            <a:ext cx="2447925" cy="71437"/>
          </a:xfrm>
          <a:prstGeom prst="parallelogram">
            <a:avLst>
              <a:gd name="adj" fmla="val 856673"/>
            </a:avLst>
          </a:prstGeom>
          <a:gradFill rotWithShape="1">
            <a:gsLst>
              <a:gs pos="0">
                <a:srgbClr val="FFFF00"/>
              </a:gs>
              <a:gs pos="100000">
                <a:srgbClr val="DCDC00"/>
              </a:gs>
            </a:gsLst>
            <a:lin ang="5400000" scaled="1"/>
          </a:gradFill>
          <a:ln w="9525">
            <a:noFill/>
            <a:miter lim="800000"/>
            <a:headEnd/>
            <a:tailEnd/>
          </a:ln>
        </p:spPr>
        <p:txBody>
          <a:bodyPr wrap="none" anchor="ctr"/>
          <a:lstStyle/>
          <a:p>
            <a:endParaRPr lang="en-IN"/>
          </a:p>
        </p:txBody>
      </p:sp>
      <p:sp>
        <p:nvSpPr>
          <p:cNvPr id="16393" name="Line 9"/>
          <p:cNvSpPr>
            <a:spLocks noChangeShapeType="1"/>
          </p:cNvSpPr>
          <p:nvPr/>
        </p:nvSpPr>
        <p:spPr bwMode="auto">
          <a:xfrm flipH="1">
            <a:off x="4114801" y="4868864"/>
            <a:ext cx="36513" cy="846137"/>
          </a:xfrm>
          <a:prstGeom prst="line">
            <a:avLst/>
          </a:prstGeom>
          <a:noFill/>
          <a:ln w="9525">
            <a:solidFill>
              <a:schemeClr val="tx1"/>
            </a:solidFill>
            <a:round/>
            <a:headEnd/>
            <a:tailEnd type="triangle" w="med" len="med"/>
          </a:ln>
        </p:spPr>
        <p:txBody>
          <a:bodyPr/>
          <a:lstStyle/>
          <a:p>
            <a:endParaRPr lang="en-US"/>
          </a:p>
        </p:txBody>
      </p:sp>
      <p:sp>
        <p:nvSpPr>
          <p:cNvPr id="16394" name="Text Box 10"/>
          <p:cNvSpPr txBox="1">
            <a:spLocks noChangeArrowheads="1"/>
          </p:cNvSpPr>
          <p:nvPr/>
        </p:nvSpPr>
        <p:spPr bwMode="auto">
          <a:xfrm>
            <a:off x="2819401" y="5715001"/>
            <a:ext cx="1729961" cy="646331"/>
          </a:xfrm>
          <a:prstGeom prst="rect">
            <a:avLst/>
          </a:prstGeom>
          <a:noFill/>
          <a:ln w="9525">
            <a:noFill/>
            <a:miter lim="800000"/>
            <a:headEnd/>
            <a:tailEnd/>
          </a:ln>
        </p:spPr>
        <p:txBody>
          <a:bodyPr wrap="none">
            <a:spAutoFit/>
          </a:bodyPr>
          <a:lstStyle/>
          <a:p>
            <a:r>
              <a:rPr lang="en-GB"/>
              <a:t> Semiconductor </a:t>
            </a:r>
          </a:p>
          <a:p>
            <a:r>
              <a:rPr lang="en-GB"/>
              <a:t>Substrate</a:t>
            </a:r>
            <a:endParaRPr lang="en-US"/>
          </a:p>
        </p:txBody>
      </p:sp>
      <p:sp>
        <p:nvSpPr>
          <p:cNvPr id="16395" name="Oval 13"/>
          <p:cNvSpPr>
            <a:spLocks noChangeArrowheads="1"/>
          </p:cNvSpPr>
          <p:nvPr/>
        </p:nvSpPr>
        <p:spPr bwMode="auto">
          <a:xfrm>
            <a:off x="2063750" y="3789364"/>
            <a:ext cx="503238" cy="503237"/>
          </a:xfrm>
          <a:prstGeom prst="ellipse">
            <a:avLst/>
          </a:prstGeom>
          <a:noFill/>
          <a:ln w="9525">
            <a:solidFill>
              <a:schemeClr val="tx1"/>
            </a:solidFill>
            <a:round/>
            <a:headEnd/>
            <a:tailEnd/>
          </a:ln>
        </p:spPr>
        <p:txBody>
          <a:bodyPr wrap="none" anchor="ctr"/>
          <a:lstStyle/>
          <a:p>
            <a:endParaRPr lang="en-IN"/>
          </a:p>
        </p:txBody>
      </p:sp>
      <p:sp>
        <p:nvSpPr>
          <p:cNvPr id="16396" name="Oval 14"/>
          <p:cNvSpPr>
            <a:spLocks noChangeArrowheads="1"/>
          </p:cNvSpPr>
          <p:nvPr/>
        </p:nvSpPr>
        <p:spPr bwMode="auto">
          <a:xfrm>
            <a:off x="2063750" y="3500439"/>
            <a:ext cx="503238" cy="503237"/>
          </a:xfrm>
          <a:prstGeom prst="ellipse">
            <a:avLst/>
          </a:prstGeom>
          <a:noFill/>
          <a:ln w="9525">
            <a:solidFill>
              <a:schemeClr val="tx1"/>
            </a:solidFill>
            <a:round/>
            <a:headEnd/>
            <a:tailEnd/>
          </a:ln>
        </p:spPr>
        <p:txBody>
          <a:bodyPr wrap="none" anchor="ctr"/>
          <a:lstStyle/>
          <a:p>
            <a:endParaRPr lang="en-IN"/>
          </a:p>
        </p:txBody>
      </p:sp>
      <p:cxnSp>
        <p:nvCxnSpPr>
          <p:cNvPr id="16397" name="AutoShape 15"/>
          <p:cNvCxnSpPr>
            <a:cxnSpLocks noChangeShapeType="1"/>
            <a:stCxn id="16396" idx="0"/>
            <a:endCxn id="16390" idx="1"/>
          </p:cNvCxnSpPr>
          <p:nvPr/>
        </p:nvCxnSpPr>
        <p:spPr bwMode="auto">
          <a:xfrm rot="5400000" flipV="1">
            <a:off x="3071813" y="2744788"/>
            <a:ext cx="144462" cy="1655762"/>
          </a:xfrm>
          <a:prstGeom prst="bentConnector3">
            <a:avLst>
              <a:gd name="adj1" fmla="val -158241"/>
            </a:avLst>
          </a:prstGeom>
          <a:noFill/>
          <a:ln w="9525">
            <a:solidFill>
              <a:schemeClr val="tx1"/>
            </a:solidFill>
            <a:miter lim="800000"/>
            <a:headEnd/>
            <a:tailEnd/>
          </a:ln>
        </p:spPr>
      </p:cxnSp>
      <p:sp>
        <p:nvSpPr>
          <p:cNvPr id="16398" name="Line 16"/>
          <p:cNvSpPr>
            <a:spLocks noChangeShapeType="1"/>
          </p:cNvSpPr>
          <p:nvPr/>
        </p:nvSpPr>
        <p:spPr bwMode="auto">
          <a:xfrm>
            <a:off x="2351088" y="4292601"/>
            <a:ext cx="0" cy="936625"/>
          </a:xfrm>
          <a:prstGeom prst="line">
            <a:avLst/>
          </a:prstGeom>
          <a:noFill/>
          <a:ln w="9525">
            <a:solidFill>
              <a:schemeClr val="tx1"/>
            </a:solidFill>
            <a:round/>
            <a:headEnd/>
            <a:tailEnd/>
          </a:ln>
        </p:spPr>
        <p:txBody>
          <a:bodyPr/>
          <a:lstStyle/>
          <a:p>
            <a:endParaRPr lang="en-US"/>
          </a:p>
        </p:txBody>
      </p:sp>
      <p:sp>
        <p:nvSpPr>
          <p:cNvPr id="16399" name="Line 17"/>
          <p:cNvSpPr>
            <a:spLocks noChangeShapeType="1"/>
          </p:cNvSpPr>
          <p:nvPr/>
        </p:nvSpPr>
        <p:spPr bwMode="auto">
          <a:xfrm>
            <a:off x="2135189" y="5229225"/>
            <a:ext cx="504825" cy="0"/>
          </a:xfrm>
          <a:prstGeom prst="line">
            <a:avLst/>
          </a:prstGeom>
          <a:noFill/>
          <a:ln w="9525">
            <a:solidFill>
              <a:schemeClr val="tx1"/>
            </a:solidFill>
            <a:round/>
            <a:headEnd/>
            <a:tailEnd/>
          </a:ln>
        </p:spPr>
        <p:txBody>
          <a:bodyPr/>
          <a:lstStyle/>
          <a:p>
            <a:endParaRPr lang="en-US"/>
          </a:p>
        </p:txBody>
      </p:sp>
      <p:sp>
        <p:nvSpPr>
          <p:cNvPr id="16400" name="Line 18"/>
          <p:cNvSpPr>
            <a:spLocks noChangeShapeType="1"/>
          </p:cNvSpPr>
          <p:nvPr/>
        </p:nvSpPr>
        <p:spPr bwMode="auto">
          <a:xfrm>
            <a:off x="2279651" y="5300663"/>
            <a:ext cx="144463" cy="0"/>
          </a:xfrm>
          <a:prstGeom prst="line">
            <a:avLst/>
          </a:prstGeom>
          <a:noFill/>
          <a:ln w="9525">
            <a:solidFill>
              <a:schemeClr val="tx1"/>
            </a:solidFill>
            <a:round/>
            <a:headEnd/>
            <a:tailEnd/>
          </a:ln>
        </p:spPr>
        <p:txBody>
          <a:bodyPr/>
          <a:lstStyle/>
          <a:p>
            <a:endParaRPr lang="en-US"/>
          </a:p>
        </p:txBody>
      </p:sp>
      <p:cxnSp>
        <p:nvCxnSpPr>
          <p:cNvPr id="16401" name="AutoShape 19"/>
          <p:cNvCxnSpPr>
            <a:cxnSpLocks noChangeShapeType="1"/>
            <a:stCxn id="16391" idx="2"/>
          </p:cNvCxnSpPr>
          <p:nvPr/>
        </p:nvCxnSpPr>
        <p:spPr bwMode="auto">
          <a:xfrm>
            <a:off x="7940676" y="3824288"/>
            <a:ext cx="1108075" cy="1117600"/>
          </a:xfrm>
          <a:prstGeom prst="bentConnector2">
            <a:avLst/>
          </a:prstGeom>
          <a:noFill/>
          <a:ln w="9525">
            <a:solidFill>
              <a:schemeClr val="tx1"/>
            </a:solidFill>
            <a:miter lim="800000"/>
            <a:headEnd/>
            <a:tailEnd/>
          </a:ln>
        </p:spPr>
      </p:cxnSp>
      <p:sp>
        <p:nvSpPr>
          <p:cNvPr id="16402" name="Line 20"/>
          <p:cNvSpPr>
            <a:spLocks noChangeShapeType="1"/>
          </p:cNvSpPr>
          <p:nvPr/>
        </p:nvSpPr>
        <p:spPr bwMode="auto">
          <a:xfrm>
            <a:off x="8688388" y="4941888"/>
            <a:ext cx="647700" cy="0"/>
          </a:xfrm>
          <a:prstGeom prst="line">
            <a:avLst/>
          </a:prstGeom>
          <a:noFill/>
          <a:ln w="9525">
            <a:solidFill>
              <a:schemeClr val="tx1"/>
            </a:solidFill>
            <a:round/>
            <a:headEnd/>
            <a:tailEnd/>
          </a:ln>
        </p:spPr>
        <p:txBody>
          <a:bodyPr/>
          <a:lstStyle/>
          <a:p>
            <a:endParaRPr lang="en-US"/>
          </a:p>
        </p:txBody>
      </p:sp>
      <p:sp>
        <p:nvSpPr>
          <p:cNvPr id="16403" name="Line 21"/>
          <p:cNvSpPr>
            <a:spLocks noChangeShapeType="1"/>
          </p:cNvSpPr>
          <p:nvPr/>
        </p:nvSpPr>
        <p:spPr bwMode="auto">
          <a:xfrm>
            <a:off x="8975725" y="5084763"/>
            <a:ext cx="215900" cy="0"/>
          </a:xfrm>
          <a:prstGeom prst="line">
            <a:avLst/>
          </a:prstGeom>
          <a:noFill/>
          <a:ln w="9525">
            <a:solidFill>
              <a:schemeClr val="tx1"/>
            </a:solidFill>
            <a:round/>
            <a:headEnd/>
            <a:tailEnd/>
          </a:ln>
        </p:spPr>
        <p:txBody>
          <a:bodyPr/>
          <a:lstStyle/>
          <a:p>
            <a:endParaRPr lang="en-US"/>
          </a:p>
        </p:txBody>
      </p:sp>
      <p:sp>
        <p:nvSpPr>
          <p:cNvPr id="16404" name="Line 22"/>
          <p:cNvSpPr>
            <a:spLocks noChangeShapeType="1"/>
          </p:cNvSpPr>
          <p:nvPr/>
        </p:nvSpPr>
        <p:spPr bwMode="auto">
          <a:xfrm flipV="1">
            <a:off x="5140326" y="4566076"/>
            <a:ext cx="485775" cy="607253"/>
          </a:xfrm>
          <a:prstGeom prst="line">
            <a:avLst/>
          </a:prstGeom>
          <a:noFill/>
          <a:ln w="9525">
            <a:solidFill>
              <a:schemeClr val="tx1"/>
            </a:solidFill>
            <a:round/>
            <a:headEnd/>
            <a:tailEnd type="triangle" w="med" len="med"/>
          </a:ln>
        </p:spPr>
        <p:txBody>
          <a:bodyPr/>
          <a:lstStyle/>
          <a:p>
            <a:endParaRPr lang="en-US"/>
          </a:p>
        </p:txBody>
      </p:sp>
      <p:sp>
        <p:nvSpPr>
          <p:cNvPr id="16405" name="Text Box 23"/>
          <p:cNvSpPr txBox="1">
            <a:spLocks noChangeArrowheads="1"/>
          </p:cNvSpPr>
          <p:nvPr/>
        </p:nvSpPr>
        <p:spPr bwMode="auto">
          <a:xfrm>
            <a:off x="5140326" y="3089275"/>
            <a:ext cx="922047" cy="369332"/>
          </a:xfrm>
          <a:prstGeom prst="rect">
            <a:avLst/>
          </a:prstGeom>
          <a:noFill/>
          <a:ln w="9525">
            <a:noFill/>
            <a:miter lim="800000"/>
            <a:headEnd/>
            <a:tailEnd/>
          </a:ln>
        </p:spPr>
        <p:txBody>
          <a:bodyPr wrap="none">
            <a:spAutoFit/>
          </a:bodyPr>
          <a:lstStyle/>
          <a:p>
            <a:r>
              <a:rPr lang="en-GB"/>
              <a:t>F = ILB </a:t>
            </a:r>
            <a:endParaRPr lang="en-US"/>
          </a:p>
        </p:txBody>
      </p:sp>
      <p:sp>
        <p:nvSpPr>
          <p:cNvPr id="16406" name="Text Box 24"/>
          <p:cNvSpPr txBox="1">
            <a:spLocks noChangeArrowheads="1"/>
          </p:cNvSpPr>
          <p:nvPr/>
        </p:nvSpPr>
        <p:spPr bwMode="auto">
          <a:xfrm>
            <a:off x="5067301" y="4816475"/>
            <a:ext cx="1120820" cy="1200329"/>
          </a:xfrm>
          <a:prstGeom prst="rect">
            <a:avLst/>
          </a:prstGeom>
          <a:noFill/>
          <a:ln w="9525">
            <a:noFill/>
            <a:miter lim="800000"/>
            <a:headEnd/>
            <a:tailEnd/>
          </a:ln>
        </p:spPr>
        <p:txBody>
          <a:bodyPr wrap="none">
            <a:spAutoFit/>
          </a:bodyPr>
          <a:lstStyle/>
          <a:p>
            <a:r>
              <a:rPr lang="en-GB" b="1" dirty="0"/>
              <a:t>B</a:t>
            </a:r>
            <a:r>
              <a:rPr lang="en-GB" dirty="0"/>
              <a:t> field</a:t>
            </a:r>
          </a:p>
          <a:p>
            <a:r>
              <a:rPr lang="en-GB" dirty="0"/>
              <a:t>Parallel to</a:t>
            </a:r>
          </a:p>
          <a:p>
            <a:r>
              <a:rPr lang="en-GB" dirty="0"/>
              <a:t>beam</a:t>
            </a:r>
          </a:p>
          <a:p>
            <a:endParaRPr lang="en-US" b="1" dirty="0"/>
          </a:p>
        </p:txBody>
      </p:sp>
      <p:sp>
        <p:nvSpPr>
          <p:cNvPr id="16407" name="Text Box 25"/>
          <p:cNvSpPr txBox="1">
            <a:spLocks noChangeArrowheads="1"/>
          </p:cNvSpPr>
          <p:nvPr/>
        </p:nvSpPr>
        <p:spPr bwMode="auto">
          <a:xfrm>
            <a:off x="2547938" y="2797176"/>
            <a:ext cx="620712" cy="366713"/>
          </a:xfrm>
          <a:prstGeom prst="rect">
            <a:avLst/>
          </a:prstGeom>
          <a:noFill/>
          <a:ln w="9525">
            <a:noFill/>
            <a:miter lim="800000"/>
            <a:headEnd/>
            <a:tailEnd/>
          </a:ln>
        </p:spPr>
        <p:txBody>
          <a:bodyPr wrap="none">
            <a:spAutoFit/>
          </a:bodyPr>
          <a:lstStyle/>
          <a:p>
            <a:r>
              <a:rPr lang="en-GB"/>
              <a:t>I(</a:t>
            </a:r>
            <a:r>
              <a:rPr lang="en-GB">
                <a:latin typeface="Symbol" pitchFamily="18" charset="2"/>
              </a:rPr>
              <a:t>w)</a:t>
            </a:r>
            <a:r>
              <a:rPr lang="en-GB"/>
              <a:t> </a:t>
            </a:r>
            <a:endParaRPr lang="en-US"/>
          </a:p>
        </p:txBody>
      </p:sp>
      <p:sp>
        <p:nvSpPr>
          <p:cNvPr id="16408" name="Line 26"/>
          <p:cNvSpPr>
            <a:spLocks noChangeShapeType="1"/>
          </p:cNvSpPr>
          <p:nvPr/>
        </p:nvSpPr>
        <p:spPr bwMode="auto">
          <a:xfrm>
            <a:off x="2566988" y="3213100"/>
            <a:ext cx="576262" cy="0"/>
          </a:xfrm>
          <a:prstGeom prst="line">
            <a:avLst/>
          </a:prstGeom>
          <a:noFill/>
          <a:ln w="9525">
            <a:solidFill>
              <a:schemeClr val="tx1"/>
            </a:solidFill>
            <a:round/>
            <a:headEnd/>
            <a:tailEnd type="triangle" w="med" len="med"/>
          </a:ln>
        </p:spPr>
        <p:txBody>
          <a:bodyPr/>
          <a:lstStyle/>
          <a:p>
            <a:endParaRPr lang="en-US"/>
          </a:p>
        </p:txBody>
      </p:sp>
      <p:sp>
        <p:nvSpPr>
          <p:cNvPr id="16409" name="Text Box 27"/>
          <p:cNvSpPr txBox="1">
            <a:spLocks noChangeArrowheads="1"/>
          </p:cNvSpPr>
          <p:nvPr/>
        </p:nvSpPr>
        <p:spPr bwMode="auto">
          <a:xfrm>
            <a:off x="4583113" y="2833688"/>
            <a:ext cx="1504514" cy="369332"/>
          </a:xfrm>
          <a:prstGeom prst="rect">
            <a:avLst/>
          </a:prstGeom>
          <a:noFill/>
          <a:ln w="9525">
            <a:noFill/>
            <a:miter lim="800000"/>
            <a:headEnd/>
            <a:tailEnd/>
          </a:ln>
        </p:spPr>
        <p:txBody>
          <a:bodyPr wrap="none">
            <a:spAutoFit/>
          </a:bodyPr>
          <a:lstStyle/>
          <a:p>
            <a:r>
              <a:rPr lang="en-GB"/>
              <a:t>Lorentz Force</a:t>
            </a:r>
            <a:endParaRPr lang="en-US"/>
          </a:p>
        </p:txBody>
      </p:sp>
      <p:sp>
        <p:nvSpPr>
          <p:cNvPr id="16410" name="Text Box 28"/>
          <p:cNvSpPr txBox="1">
            <a:spLocks noChangeArrowheads="1"/>
          </p:cNvSpPr>
          <p:nvPr/>
        </p:nvSpPr>
        <p:spPr bwMode="auto">
          <a:xfrm>
            <a:off x="6613525" y="5927726"/>
            <a:ext cx="3716082" cy="584775"/>
          </a:xfrm>
          <a:prstGeom prst="rect">
            <a:avLst/>
          </a:prstGeom>
          <a:noFill/>
          <a:ln w="9525">
            <a:noFill/>
            <a:miter lim="800000"/>
            <a:headEnd/>
            <a:tailEnd/>
          </a:ln>
        </p:spPr>
        <p:txBody>
          <a:bodyPr wrap="none">
            <a:spAutoFit/>
          </a:bodyPr>
          <a:lstStyle/>
          <a:p>
            <a:r>
              <a:rPr lang="en-US" sz="1600" dirty="0"/>
              <a:t>Beal length ~5  microns.</a:t>
            </a:r>
          </a:p>
          <a:p>
            <a:r>
              <a:rPr lang="en-US" sz="1600" dirty="0"/>
              <a:t>Width ~250-300nm &gt;&gt; thickness ~ 80nm </a:t>
            </a:r>
          </a:p>
        </p:txBody>
      </p:sp>
      <p:sp>
        <p:nvSpPr>
          <p:cNvPr id="16411" name="Text Box 29"/>
          <p:cNvSpPr txBox="1">
            <a:spLocks noChangeArrowheads="1"/>
          </p:cNvSpPr>
          <p:nvPr/>
        </p:nvSpPr>
        <p:spPr bwMode="auto">
          <a:xfrm>
            <a:off x="2574925" y="2041525"/>
            <a:ext cx="3038332" cy="338554"/>
          </a:xfrm>
          <a:prstGeom prst="rect">
            <a:avLst/>
          </a:prstGeom>
          <a:noFill/>
          <a:ln w="9525">
            <a:noFill/>
            <a:miter lim="800000"/>
            <a:headEnd/>
            <a:tailEnd/>
          </a:ln>
        </p:spPr>
        <p:txBody>
          <a:bodyPr wrap="none">
            <a:spAutoFit/>
          </a:bodyPr>
          <a:lstStyle/>
          <a:p>
            <a:r>
              <a:rPr lang="en-US" sz="1600"/>
              <a:t>A gold Nanomechanical resonator</a:t>
            </a:r>
          </a:p>
        </p:txBody>
      </p:sp>
      <p:sp>
        <p:nvSpPr>
          <p:cNvPr id="16412" name="Oval 30"/>
          <p:cNvSpPr>
            <a:spLocks noChangeArrowheads="1"/>
          </p:cNvSpPr>
          <p:nvPr/>
        </p:nvSpPr>
        <p:spPr bwMode="auto">
          <a:xfrm>
            <a:off x="6324600" y="2362200"/>
            <a:ext cx="685800" cy="685800"/>
          </a:xfrm>
          <a:prstGeom prst="ellipse">
            <a:avLst/>
          </a:prstGeom>
          <a:noFill/>
          <a:ln w="9525">
            <a:solidFill>
              <a:schemeClr val="tx1"/>
            </a:solidFill>
            <a:round/>
            <a:headEnd/>
            <a:tailEnd/>
          </a:ln>
        </p:spPr>
        <p:txBody>
          <a:bodyPr wrap="none" anchor="ctr"/>
          <a:lstStyle/>
          <a:p>
            <a:pPr algn="ctr"/>
            <a:r>
              <a:rPr lang="en-US" sz="1600"/>
              <a:t>V</a:t>
            </a:r>
          </a:p>
        </p:txBody>
      </p:sp>
      <p:cxnSp>
        <p:nvCxnSpPr>
          <p:cNvPr id="16413" name="AutoShape 32"/>
          <p:cNvCxnSpPr>
            <a:cxnSpLocks noChangeShapeType="1"/>
            <a:stCxn id="16412" idx="2"/>
            <a:endCxn id="16390" idx="0"/>
          </p:cNvCxnSpPr>
          <p:nvPr/>
        </p:nvCxnSpPr>
        <p:spPr bwMode="auto">
          <a:xfrm rot="10800000" flipV="1">
            <a:off x="4141788" y="2705100"/>
            <a:ext cx="2182812" cy="939800"/>
          </a:xfrm>
          <a:prstGeom prst="bentConnector2">
            <a:avLst/>
          </a:prstGeom>
          <a:noFill/>
          <a:ln w="9525">
            <a:solidFill>
              <a:schemeClr val="tx1"/>
            </a:solidFill>
            <a:miter lim="800000"/>
            <a:headEnd/>
            <a:tailEnd/>
          </a:ln>
        </p:spPr>
      </p:cxnSp>
      <p:cxnSp>
        <p:nvCxnSpPr>
          <p:cNvPr id="16414" name="AutoShape 34"/>
          <p:cNvCxnSpPr>
            <a:cxnSpLocks noChangeShapeType="1"/>
            <a:stCxn id="16412" idx="6"/>
            <a:endCxn id="16391" idx="0"/>
          </p:cNvCxnSpPr>
          <p:nvPr/>
        </p:nvCxnSpPr>
        <p:spPr bwMode="auto">
          <a:xfrm>
            <a:off x="7010400" y="2705100"/>
            <a:ext cx="298450" cy="939800"/>
          </a:xfrm>
          <a:prstGeom prst="bentConnector2">
            <a:avLst/>
          </a:prstGeom>
          <a:noFill/>
          <a:ln w="9525">
            <a:solidFill>
              <a:schemeClr val="tx1"/>
            </a:solidFill>
            <a:miter lim="800000"/>
            <a:headEnd/>
            <a:tailEn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862B-02FF-EC8F-BA63-F92ED674C789}"/>
              </a:ext>
            </a:extLst>
          </p:cNvPr>
          <p:cNvSpPr>
            <a:spLocks noGrp="1"/>
          </p:cNvSpPr>
          <p:nvPr>
            <p:ph type="title"/>
          </p:nvPr>
        </p:nvSpPr>
        <p:spPr/>
        <p:txBody>
          <a:bodyPr/>
          <a:lstStyle/>
          <a:p>
            <a:r>
              <a:rPr lang="en-IN" dirty="0"/>
              <a:t>Dissipation due to measurement schemes</a:t>
            </a:r>
          </a:p>
        </p:txBody>
      </p:sp>
      <p:pic>
        <p:nvPicPr>
          <p:cNvPr id="4" name="Picture 3">
            <a:extLst>
              <a:ext uri="{FF2B5EF4-FFF2-40B4-BE49-F238E27FC236}">
                <a16:creationId xmlns:a16="http://schemas.microsoft.com/office/drawing/2014/main" id="{1C8DDD80-9F22-ED7D-8847-9CFC0B8DBB13}"/>
              </a:ext>
            </a:extLst>
          </p:cNvPr>
          <p:cNvPicPr>
            <a:picLocks noChangeAspect="1"/>
          </p:cNvPicPr>
          <p:nvPr/>
        </p:nvPicPr>
        <p:blipFill>
          <a:blip r:embed="rId2"/>
          <a:stretch>
            <a:fillRect/>
          </a:stretch>
        </p:blipFill>
        <p:spPr>
          <a:xfrm>
            <a:off x="951333" y="2444886"/>
            <a:ext cx="10278738" cy="2982818"/>
          </a:xfrm>
          <a:prstGeom prst="rect">
            <a:avLst/>
          </a:prstGeom>
        </p:spPr>
      </p:pic>
    </p:spTree>
    <p:extLst>
      <p:ext uri="{BB962C8B-B14F-4D97-AF65-F5344CB8AC3E}">
        <p14:creationId xmlns:p14="http://schemas.microsoft.com/office/powerpoint/2010/main" val="298501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1">
            <a:extLst>
              <a:ext uri="{FF2B5EF4-FFF2-40B4-BE49-F238E27FC236}">
                <a16:creationId xmlns:a16="http://schemas.microsoft.com/office/drawing/2014/main" id="{0E668EC4-1F88-AB63-7AC9-E8B47E433C23}"/>
              </a:ext>
            </a:extLst>
          </p:cNvPr>
          <p:cNvGrpSpPr>
            <a:grpSpLocks/>
          </p:cNvGrpSpPr>
          <p:nvPr/>
        </p:nvGrpSpPr>
        <p:grpSpPr bwMode="auto">
          <a:xfrm>
            <a:off x="1837474" y="1676336"/>
            <a:ext cx="5463933" cy="4380941"/>
            <a:chOff x="218" y="1164"/>
            <a:chExt cx="3794" cy="3042"/>
          </a:xfrm>
        </p:grpSpPr>
        <p:grpSp>
          <p:nvGrpSpPr>
            <p:cNvPr id="50178" name="Group 2">
              <a:extLst>
                <a:ext uri="{FF2B5EF4-FFF2-40B4-BE49-F238E27FC236}">
                  <a16:creationId xmlns:a16="http://schemas.microsoft.com/office/drawing/2014/main" id="{B07F9FC1-F450-37A6-6F2A-820C94C2D554}"/>
                </a:ext>
              </a:extLst>
            </p:cNvPr>
            <p:cNvGrpSpPr>
              <a:grpSpLocks/>
            </p:cNvGrpSpPr>
            <p:nvPr/>
          </p:nvGrpSpPr>
          <p:grpSpPr bwMode="auto">
            <a:xfrm>
              <a:off x="1447" y="1164"/>
              <a:ext cx="930" cy="1753"/>
              <a:chOff x="1447" y="1164"/>
              <a:chExt cx="930" cy="1753"/>
            </a:xfrm>
          </p:grpSpPr>
          <p:grpSp>
            <p:nvGrpSpPr>
              <p:cNvPr id="50179" name="Group 3">
                <a:extLst>
                  <a:ext uri="{FF2B5EF4-FFF2-40B4-BE49-F238E27FC236}">
                    <a16:creationId xmlns:a16="http://schemas.microsoft.com/office/drawing/2014/main" id="{E4DD42D7-E113-2850-08D9-986CC2568DC0}"/>
                  </a:ext>
                </a:extLst>
              </p:cNvPr>
              <p:cNvGrpSpPr>
                <a:grpSpLocks/>
              </p:cNvGrpSpPr>
              <p:nvPr/>
            </p:nvGrpSpPr>
            <p:grpSpPr bwMode="auto">
              <a:xfrm>
                <a:off x="1447" y="1375"/>
                <a:ext cx="930" cy="1225"/>
                <a:chOff x="1447" y="1375"/>
                <a:chExt cx="930" cy="1225"/>
              </a:xfrm>
            </p:grpSpPr>
            <p:grpSp>
              <p:nvGrpSpPr>
                <p:cNvPr id="50180" name="Group 4">
                  <a:extLst>
                    <a:ext uri="{FF2B5EF4-FFF2-40B4-BE49-F238E27FC236}">
                      <a16:creationId xmlns:a16="http://schemas.microsoft.com/office/drawing/2014/main" id="{51E2F8EA-5D2D-1133-4990-5BC351D5CF34}"/>
                    </a:ext>
                  </a:extLst>
                </p:cNvPr>
                <p:cNvGrpSpPr>
                  <a:grpSpLocks/>
                </p:cNvGrpSpPr>
                <p:nvPr/>
              </p:nvGrpSpPr>
              <p:grpSpPr bwMode="auto">
                <a:xfrm>
                  <a:off x="1447" y="2348"/>
                  <a:ext cx="887" cy="252"/>
                  <a:chOff x="1447" y="2348"/>
                  <a:chExt cx="887" cy="252"/>
                </a:xfrm>
              </p:grpSpPr>
              <p:grpSp>
                <p:nvGrpSpPr>
                  <p:cNvPr id="50181" name="Group 5">
                    <a:extLst>
                      <a:ext uri="{FF2B5EF4-FFF2-40B4-BE49-F238E27FC236}">
                        <a16:creationId xmlns:a16="http://schemas.microsoft.com/office/drawing/2014/main" id="{FA593AD0-706A-84D7-9331-6013DBEA69CB}"/>
                      </a:ext>
                    </a:extLst>
                  </p:cNvPr>
                  <p:cNvGrpSpPr>
                    <a:grpSpLocks/>
                  </p:cNvGrpSpPr>
                  <p:nvPr/>
                </p:nvGrpSpPr>
                <p:grpSpPr bwMode="auto">
                  <a:xfrm>
                    <a:off x="1448" y="2475"/>
                    <a:ext cx="887" cy="126"/>
                    <a:chOff x="1448" y="2475"/>
                    <a:chExt cx="887" cy="126"/>
                  </a:xfrm>
                </p:grpSpPr>
                <p:sp>
                  <p:nvSpPr>
                    <p:cNvPr id="50182" name="Oval 6">
                      <a:extLst>
                        <a:ext uri="{FF2B5EF4-FFF2-40B4-BE49-F238E27FC236}">
                          <a16:creationId xmlns:a16="http://schemas.microsoft.com/office/drawing/2014/main" id="{680EEAB7-8B0E-E218-7B5A-831528D40E80}"/>
                        </a:ext>
                      </a:extLst>
                    </p:cNvPr>
                    <p:cNvSpPr>
                      <a:spLocks noChangeArrowheads="1"/>
                    </p:cNvSpPr>
                    <p:nvPr/>
                  </p:nvSpPr>
                  <p:spPr bwMode="auto">
                    <a:xfrm rot="10800000">
                      <a:off x="2188" y="2475"/>
                      <a:ext cx="147" cy="126"/>
                    </a:xfrm>
                    <a:prstGeom prst="ellipse">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50183" name="Oval 7">
                      <a:extLst>
                        <a:ext uri="{FF2B5EF4-FFF2-40B4-BE49-F238E27FC236}">
                          <a16:creationId xmlns:a16="http://schemas.microsoft.com/office/drawing/2014/main" id="{D5A94595-B4C3-CF9F-4B09-B72805E9477C}"/>
                        </a:ext>
                      </a:extLst>
                    </p:cNvPr>
                    <p:cNvSpPr>
                      <a:spLocks noChangeArrowheads="1"/>
                    </p:cNvSpPr>
                    <p:nvPr/>
                  </p:nvSpPr>
                  <p:spPr bwMode="auto">
                    <a:xfrm rot="10800000">
                      <a:off x="2040" y="2475"/>
                      <a:ext cx="147" cy="126"/>
                    </a:xfrm>
                    <a:prstGeom prst="ellipse">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50184" name="Oval 8">
                      <a:extLst>
                        <a:ext uri="{FF2B5EF4-FFF2-40B4-BE49-F238E27FC236}">
                          <a16:creationId xmlns:a16="http://schemas.microsoft.com/office/drawing/2014/main" id="{2AEDE6AA-A806-A2E4-9903-F84F2ECCFBE3}"/>
                        </a:ext>
                      </a:extLst>
                    </p:cNvPr>
                    <p:cNvSpPr>
                      <a:spLocks noChangeArrowheads="1"/>
                    </p:cNvSpPr>
                    <p:nvPr/>
                  </p:nvSpPr>
                  <p:spPr bwMode="auto">
                    <a:xfrm rot="10800000">
                      <a:off x="1892" y="2475"/>
                      <a:ext cx="147" cy="126"/>
                    </a:xfrm>
                    <a:prstGeom prst="ellipse">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50185" name="Oval 9">
                      <a:extLst>
                        <a:ext uri="{FF2B5EF4-FFF2-40B4-BE49-F238E27FC236}">
                          <a16:creationId xmlns:a16="http://schemas.microsoft.com/office/drawing/2014/main" id="{18697BFE-E53A-67DC-4000-0CA8F6A4488F}"/>
                        </a:ext>
                      </a:extLst>
                    </p:cNvPr>
                    <p:cNvSpPr>
                      <a:spLocks noChangeArrowheads="1"/>
                    </p:cNvSpPr>
                    <p:nvPr/>
                  </p:nvSpPr>
                  <p:spPr bwMode="auto">
                    <a:xfrm rot="10800000">
                      <a:off x="1744" y="2475"/>
                      <a:ext cx="147" cy="126"/>
                    </a:xfrm>
                    <a:prstGeom prst="ellipse">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50186" name="Oval 10">
                      <a:extLst>
                        <a:ext uri="{FF2B5EF4-FFF2-40B4-BE49-F238E27FC236}">
                          <a16:creationId xmlns:a16="http://schemas.microsoft.com/office/drawing/2014/main" id="{19EFEE84-C8A2-C0FE-735F-8C46DE83E9A2}"/>
                        </a:ext>
                      </a:extLst>
                    </p:cNvPr>
                    <p:cNvSpPr>
                      <a:spLocks noChangeArrowheads="1"/>
                    </p:cNvSpPr>
                    <p:nvPr/>
                  </p:nvSpPr>
                  <p:spPr bwMode="auto">
                    <a:xfrm rot="10800000">
                      <a:off x="1596" y="2475"/>
                      <a:ext cx="147" cy="126"/>
                    </a:xfrm>
                    <a:prstGeom prst="ellipse">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50187" name="Oval 11">
                      <a:extLst>
                        <a:ext uri="{FF2B5EF4-FFF2-40B4-BE49-F238E27FC236}">
                          <a16:creationId xmlns:a16="http://schemas.microsoft.com/office/drawing/2014/main" id="{38E232B6-C973-4115-EC77-F1A14E8A71B0}"/>
                        </a:ext>
                      </a:extLst>
                    </p:cNvPr>
                    <p:cNvSpPr>
                      <a:spLocks noChangeArrowheads="1"/>
                    </p:cNvSpPr>
                    <p:nvPr/>
                  </p:nvSpPr>
                  <p:spPr bwMode="auto">
                    <a:xfrm rot="10800000">
                      <a:off x="1448" y="2475"/>
                      <a:ext cx="147" cy="126"/>
                    </a:xfrm>
                    <a:prstGeom prst="ellipse">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grpSp>
              <p:sp>
                <p:nvSpPr>
                  <p:cNvPr id="50188" name="Rectangle 12">
                    <a:extLst>
                      <a:ext uri="{FF2B5EF4-FFF2-40B4-BE49-F238E27FC236}">
                        <a16:creationId xmlns:a16="http://schemas.microsoft.com/office/drawing/2014/main" id="{5411D5E5-FDE1-99B5-9275-2573A0E286FB}"/>
                      </a:ext>
                    </a:extLst>
                  </p:cNvPr>
                  <p:cNvSpPr>
                    <a:spLocks noChangeArrowheads="1"/>
                  </p:cNvSpPr>
                  <p:nvPr/>
                </p:nvSpPr>
                <p:spPr bwMode="auto">
                  <a:xfrm rot="10800000">
                    <a:off x="1448" y="2349"/>
                    <a:ext cx="887" cy="168"/>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grpSp>
            <p:grpSp>
              <p:nvGrpSpPr>
                <p:cNvPr id="50189" name="Group 13">
                  <a:extLst>
                    <a:ext uri="{FF2B5EF4-FFF2-40B4-BE49-F238E27FC236}">
                      <a16:creationId xmlns:a16="http://schemas.microsoft.com/office/drawing/2014/main" id="{E9B9091F-384F-DAEF-104D-AE22A387FAF0}"/>
                    </a:ext>
                  </a:extLst>
                </p:cNvPr>
                <p:cNvGrpSpPr>
                  <a:grpSpLocks/>
                </p:cNvGrpSpPr>
                <p:nvPr/>
              </p:nvGrpSpPr>
              <p:grpSpPr bwMode="auto">
                <a:xfrm>
                  <a:off x="1447" y="1756"/>
                  <a:ext cx="929" cy="422"/>
                  <a:chOff x="1447" y="1756"/>
                  <a:chExt cx="929" cy="422"/>
                </a:xfrm>
              </p:grpSpPr>
              <p:sp>
                <p:nvSpPr>
                  <p:cNvPr id="50190" name="Line 14">
                    <a:extLst>
                      <a:ext uri="{FF2B5EF4-FFF2-40B4-BE49-F238E27FC236}">
                        <a16:creationId xmlns:a16="http://schemas.microsoft.com/office/drawing/2014/main" id="{A453DE48-DFBA-35F0-79CD-BA8C2FAEC455}"/>
                      </a:ext>
                    </a:extLst>
                  </p:cNvPr>
                  <p:cNvSpPr>
                    <a:spLocks noChangeShapeType="1"/>
                  </p:cNvSpPr>
                  <p:nvPr/>
                </p:nvSpPr>
                <p:spPr bwMode="auto">
                  <a:xfrm>
                    <a:off x="1846" y="1756"/>
                    <a:ext cx="0" cy="422"/>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50191" name="Line 15">
                    <a:extLst>
                      <a:ext uri="{FF2B5EF4-FFF2-40B4-BE49-F238E27FC236}">
                        <a16:creationId xmlns:a16="http://schemas.microsoft.com/office/drawing/2014/main" id="{51949E08-E0E7-ED55-8F4B-26C7DE0B9677}"/>
                      </a:ext>
                    </a:extLst>
                  </p:cNvPr>
                  <p:cNvSpPr>
                    <a:spLocks noChangeShapeType="1"/>
                  </p:cNvSpPr>
                  <p:nvPr/>
                </p:nvSpPr>
                <p:spPr bwMode="auto">
                  <a:xfrm>
                    <a:off x="1979" y="1756"/>
                    <a:ext cx="0" cy="422"/>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50192" name="Line 16">
                    <a:extLst>
                      <a:ext uri="{FF2B5EF4-FFF2-40B4-BE49-F238E27FC236}">
                        <a16:creationId xmlns:a16="http://schemas.microsoft.com/office/drawing/2014/main" id="{D35AD473-7F78-47F1-E854-5DA71B63083D}"/>
                      </a:ext>
                    </a:extLst>
                  </p:cNvPr>
                  <p:cNvSpPr>
                    <a:spLocks noChangeShapeType="1"/>
                  </p:cNvSpPr>
                  <p:nvPr/>
                </p:nvSpPr>
                <p:spPr bwMode="auto">
                  <a:xfrm flipH="1">
                    <a:off x="1446" y="1967"/>
                    <a:ext cx="400" cy="0"/>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50193" name="Line 17">
                    <a:extLst>
                      <a:ext uri="{FF2B5EF4-FFF2-40B4-BE49-F238E27FC236}">
                        <a16:creationId xmlns:a16="http://schemas.microsoft.com/office/drawing/2014/main" id="{A78B4BE1-DEC9-9AA2-324A-679330D2D41E}"/>
                      </a:ext>
                    </a:extLst>
                  </p:cNvPr>
                  <p:cNvSpPr>
                    <a:spLocks noChangeShapeType="1"/>
                  </p:cNvSpPr>
                  <p:nvPr/>
                </p:nvSpPr>
                <p:spPr bwMode="auto">
                  <a:xfrm flipH="1">
                    <a:off x="1978" y="1967"/>
                    <a:ext cx="400" cy="0"/>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grpSp>
            <p:grpSp>
              <p:nvGrpSpPr>
                <p:cNvPr id="50194" name="Group 18">
                  <a:extLst>
                    <a:ext uri="{FF2B5EF4-FFF2-40B4-BE49-F238E27FC236}">
                      <a16:creationId xmlns:a16="http://schemas.microsoft.com/office/drawing/2014/main" id="{12771481-BB6F-FFAD-6705-E5788B1B94EF}"/>
                    </a:ext>
                  </a:extLst>
                </p:cNvPr>
                <p:cNvGrpSpPr>
                  <a:grpSpLocks/>
                </p:cNvGrpSpPr>
                <p:nvPr/>
              </p:nvGrpSpPr>
              <p:grpSpPr bwMode="auto">
                <a:xfrm>
                  <a:off x="1447" y="1375"/>
                  <a:ext cx="930" cy="252"/>
                  <a:chOff x="1447" y="1375"/>
                  <a:chExt cx="930" cy="252"/>
                </a:xfrm>
              </p:grpSpPr>
              <p:grpSp>
                <p:nvGrpSpPr>
                  <p:cNvPr id="50195" name="Group 19">
                    <a:extLst>
                      <a:ext uri="{FF2B5EF4-FFF2-40B4-BE49-F238E27FC236}">
                        <a16:creationId xmlns:a16="http://schemas.microsoft.com/office/drawing/2014/main" id="{BE00A54B-6BAF-9C3E-F195-4FC40BF39B40}"/>
                      </a:ext>
                    </a:extLst>
                  </p:cNvPr>
                  <p:cNvGrpSpPr>
                    <a:grpSpLocks/>
                  </p:cNvGrpSpPr>
                  <p:nvPr/>
                </p:nvGrpSpPr>
                <p:grpSpPr bwMode="auto">
                  <a:xfrm>
                    <a:off x="1447" y="1375"/>
                    <a:ext cx="912" cy="100"/>
                    <a:chOff x="1447" y="1375"/>
                    <a:chExt cx="912" cy="100"/>
                  </a:xfrm>
                </p:grpSpPr>
                <p:sp>
                  <p:nvSpPr>
                    <p:cNvPr id="50196" name="AutoShape 20">
                      <a:extLst>
                        <a:ext uri="{FF2B5EF4-FFF2-40B4-BE49-F238E27FC236}">
                          <a16:creationId xmlns:a16="http://schemas.microsoft.com/office/drawing/2014/main" id="{644A6315-CB79-198F-E155-96231648A4ED}"/>
                        </a:ext>
                      </a:extLst>
                    </p:cNvPr>
                    <p:cNvSpPr>
                      <a:spLocks noChangeArrowheads="1"/>
                    </p:cNvSpPr>
                    <p:nvPr/>
                  </p:nvSpPr>
                  <p:spPr bwMode="auto">
                    <a:xfrm>
                      <a:off x="1447" y="1375"/>
                      <a:ext cx="151" cy="100"/>
                    </a:xfrm>
                    <a:prstGeom prst="triangle">
                      <a:avLst>
                        <a:gd name="adj" fmla="val 50000"/>
                      </a:avLst>
                    </a:prstGeom>
                    <a:noFill/>
                    <a:ln w="255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50197" name="AutoShape 21">
                      <a:extLst>
                        <a:ext uri="{FF2B5EF4-FFF2-40B4-BE49-F238E27FC236}">
                          <a16:creationId xmlns:a16="http://schemas.microsoft.com/office/drawing/2014/main" id="{7E2586ED-F0A4-B194-7F2D-AC42B1AF75B5}"/>
                        </a:ext>
                      </a:extLst>
                    </p:cNvPr>
                    <p:cNvSpPr>
                      <a:spLocks noChangeArrowheads="1"/>
                    </p:cNvSpPr>
                    <p:nvPr/>
                  </p:nvSpPr>
                  <p:spPr bwMode="auto">
                    <a:xfrm>
                      <a:off x="1549" y="1375"/>
                      <a:ext cx="151" cy="100"/>
                    </a:xfrm>
                    <a:prstGeom prst="triangle">
                      <a:avLst>
                        <a:gd name="adj" fmla="val 50000"/>
                      </a:avLst>
                    </a:prstGeom>
                    <a:noFill/>
                    <a:ln w="255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50198" name="AutoShape 22">
                      <a:extLst>
                        <a:ext uri="{FF2B5EF4-FFF2-40B4-BE49-F238E27FC236}">
                          <a16:creationId xmlns:a16="http://schemas.microsoft.com/office/drawing/2014/main" id="{B2620D0B-A9D2-83D8-B0B4-9FC2AE3C5BA6}"/>
                        </a:ext>
                      </a:extLst>
                    </p:cNvPr>
                    <p:cNvSpPr>
                      <a:spLocks noChangeArrowheads="1"/>
                    </p:cNvSpPr>
                    <p:nvPr/>
                  </p:nvSpPr>
                  <p:spPr bwMode="auto">
                    <a:xfrm>
                      <a:off x="1701" y="1375"/>
                      <a:ext cx="151" cy="100"/>
                    </a:xfrm>
                    <a:prstGeom prst="triangle">
                      <a:avLst>
                        <a:gd name="adj" fmla="val 50000"/>
                      </a:avLst>
                    </a:prstGeom>
                    <a:noFill/>
                    <a:ln w="255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50199" name="AutoShape 23">
                      <a:extLst>
                        <a:ext uri="{FF2B5EF4-FFF2-40B4-BE49-F238E27FC236}">
                          <a16:creationId xmlns:a16="http://schemas.microsoft.com/office/drawing/2014/main" id="{68655229-86BE-BC0F-A162-2F41B9BF0B97}"/>
                        </a:ext>
                      </a:extLst>
                    </p:cNvPr>
                    <p:cNvSpPr>
                      <a:spLocks noChangeArrowheads="1"/>
                    </p:cNvSpPr>
                    <p:nvPr/>
                  </p:nvSpPr>
                  <p:spPr bwMode="auto">
                    <a:xfrm>
                      <a:off x="1802" y="1375"/>
                      <a:ext cx="151" cy="100"/>
                    </a:xfrm>
                    <a:prstGeom prst="triangle">
                      <a:avLst>
                        <a:gd name="adj" fmla="val 50000"/>
                      </a:avLst>
                    </a:prstGeom>
                    <a:noFill/>
                    <a:ln w="255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50200" name="AutoShape 24">
                      <a:extLst>
                        <a:ext uri="{FF2B5EF4-FFF2-40B4-BE49-F238E27FC236}">
                          <a16:creationId xmlns:a16="http://schemas.microsoft.com/office/drawing/2014/main" id="{2831098E-A7D6-F446-2408-AB119693C3BB}"/>
                        </a:ext>
                      </a:extLst>
                    </p:cNvPr>
                    <p:cNvSpPr>
                      <a:spLocks noChangeArrowheads="1"/>
                    </p:cNvSpPr>
                    <p:nvPr/>
                  </p:nvSpPr>
                  <p:spPr bwMode="auto">
                    <a:xfrm>
                      <a:off x="1904" y="1375"/>
                      <a:ext cx="151" cy="100"/>
                    </a:xfrm>
                    <a:prstGeom prst="triangle">
                      <a:avLst>
                        <a:gd name="adj" fmla="val 50000"/>
                      </a:avLst>
                    </a:prstGeom>
                    <a:noFill/>
                    <a:ln w="255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50201" name="AutoShape 25">
                      <a:extLst>
                        <a:ext uri="{FF2B5EF4-FFF2-40B4-BE49-F238E27FC236}">
                          <a16:creationId xmlns:a16="http://schemas.microsoft.com/office/drawing/2014/main" id="{43889635-8741-8D70-F2FE-44B6552AE0C2}"/>
                        </a:ext>
                      </a:extLst>
                    </p:cNvPr>
                    <p:cNvSpPr>
                      <a:spLocks noChangeArrowheads="1"/>
                    </p:cNvSpPr>
                    <p:nvPr/>
                  </p:nvSpPr>
                  <p:spPr bwMode="auto">
                    <a:xfrm>
                      <a:off x="2005" y="1375"/>
                      <a:ext cx="151" cy="100"/>
                    </a:xfrm>
                    <a:prstGeom prst="triangle">
                      <a:avLst>
                        <a:gd name="adj" fmla="val 50000"/>
                      </a:avLst>
                    </a:prstGeom>
                    <a:noFill/>
                    <a:ln w="255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50202" name="AutoShape 26">
                      <a:extLst>
                        <a:ext uri="{FF2B5EF4-FFF2-40B4-BE49-F238E27FC236}">
                          <a16:creationId xmlns:a16="http://schemas.microsoft.com/office/drawing/2014/main" id="{4667A039-F99D-8E1F-BEF4-586D5E44715F}"/>
                        </a:ext>
                      </a:extLst>
                    </p:cNvPr>
                    <p:cNvSpPr>
                      <a:spLocks noChangeArrowheads="1"/>
                    </p:cNvSpPr>
                    <p:nvPr/>
                  </p:nvSpPr>
                  <p:spPr bwMode="auto">
                    <a:xfrm>
                      <a:off x="2106" y="1375"/>
                      <a:ext cx="151" cy="100"/>
                    </a:xfrm>
                    <a:prstGeom prst="triangle">
                      <a:avLst>
                        <a:gd name="adj" fmla="val 50000"/>
                      </a:avLst>
                    </a:prstGeom>
                    <a:noFill/>
                    <a:ln w="255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50203" name="AutoShape 27">
                      <a:extLst>
                        <a:ext uri="{FF2B5EF4-FFF2-40B4-BE49-F238E27FC236}">
                          <a16:creationId xmlns:a16="http://schemas.microsoft.com/office/drawing/2014/main" id="{FC1F50B2-1864-09CD-487C-F5D9B4FDF356}"/>
                        </a:ext>
                      </a:extLst>
                    </p:cNvPr>
                    <p:cNvSpPr>
                      <a:spLocks noChangeArrowheads="1"/>
                    </p:cNvSpPr>
                    <p:nvPr/>
                  </p:nvSpPr>
                  <p:spPr bwMode="auto">
                    <a:xfrm>
                      <a:off x="2208" y="1375"/>
                      <a:ext cx="151" cy="100"/>
                    </a:xfrm>
                    <a:prstGeom prst="triangle">
                      <a:avLst>
                        <a:gd name="adj" fmla="val 50000"/>
                      </a:avLst>
                    </a:prstGeom>
                    <a:noFill/>
                    <a:ln w="255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grpSp>
              <p:sp>
                <p:nvSpPr>
                  <p:cNvPr id="50204" name="Rectangle 28">
                    <a:extLst>
                      <a:ext uri="{FF2B5EF4-FFF2-40B4-BE49-F238E27FC236}">
                        <a16:creationId xmlns:a16="http://schemas.microsoft.com/office/drawing/2014/main" id="{C5ED5180-D636-9824-4537-E1850804A0E5}"/>
                      </a:ext>
                    </a:extLst>
                  </p:cNvPr>
                  <p:cNvSpPr>
                    <a:spLocks noChangeArrowheads="1"/>
                  </p:cNvSpPr>
                  <p:nvPr/>
                </p:nvSpPr>
                <p:spPr bwMode="auto">
                  <a:xfrm>
                    <a:off x="1447" y="1460"/>
                    <a:ext cx="930" cy="168"/>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grpSp>
            <p:sp>
              <p:nvSpPr>
                <p:cNvPr id="50205" name="Line 29">
                  <a:extLst>
                    <a:ext uri="{FF2B5EF4-FFF2-40B4-BE49-F238E27FC236}">
                      <a16:creationId xmlns:a16="http://schemas.microsoft.com/office/drawing/2014/main" id="{F15D904A-97D8-FC10-E623-48CB00DC6196}"/>
                    </a:ext>
                  </a:extLst>
                </p:cNvPr>
                <p:cNvSpPr>
                  <a:spLocks noChangeShapeType="1"/>
                </p:cNvSpPr>
                <p:nvPr/>
              </p:nvSpPr>
              <p:spPr bwMode="auto">
                <a:xfrm>
                  <a:off x="1447" y="1460"/>
                  <a:ext cx="0" cy="1056"/>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50206" name="Line 30">
                  <a:extLst>
                    <a:ext uri="{FF2B5EF4-FFF2-40B4-BE49-F238E27FC236}">
                      <a16:creationId xmlns:a16="http://schemas.microsoft.com/office/drawing/2014/main" id="{3B99D796-1E23-2125-D6AB-7258006B13B0}"/>
                    </a:ext>
                  </a:extLst>
                </p:cNvPr>
                <p:cNvSpPr>
                  <a:spLocks noChangeShapeType="1"/>
                </p:cNvSpPr>
                <p:nvPr/>
              </p:nvSpPr>
              <p:spPr bwMode="auto">
                <a:xfrm>
                  <a:off x="2336" y="1460"/>
                  <a:ext cx="0" cy="1056"/>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grpSp>
          <p:sp>
            <p:nvSpPr>
              <p:cNvPr id="50207" name="Text Box 31">
                <a:extLst>
                  <a:ext uri="{FF2B5EF4-FFF2-40B4-BE49-F238E27FC236}">
                    <a16:creationId xmlns:a16="http://schemas.microsoft.com/office/drawing/2014/main" id="{E82A2C87-F0C8-2FB6-103C-76D99E1D5DBF}"/>
                  </a:ext>
                </a:extLst>
              </p:cNvPr>
              <p:cNvSpPr txBox="1">
                <a:spLocks noChangeArrowheads="1"/>
              </p:cNvSpPr>
              <p:nvPr/>
            </p:nvSpPr>
            <p:spPr bwMode="auto">
              <a:xfrm>
                <a:off x="1873" y="2664"/>
                <a:ext cx="243"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814"/>
                  <a:t>L </a:t>
                </a:r>
              </a:p>
            </p:txBody>
          </p:sp>
          <p:sp>
            <p:nvSpPr>
              <p:cNvPr id="50208" name="Text Box 32">
                <a:extLst>
                  <a:ext uri="{FF2B5EF4-FFF2-40B4-BE49-F238E27FC236}">
                    <a16:creationId xmlns:a16="http://schemas.microsoft.com/office/drawing/2014/main" id="{F4A8E775-FEDF-B165-24EE-B3CC73C48B8E}"/>
                  </a:ext>
                </a:extLst>
              </p:cNvPr>
              <p:cNvSpPr txBox="1">
                <a:spLocks noChangeArrowheads="1"/>
              </p:cNvSpPr>
              <p:nvPr/>
            </p:nvSpPr>
            <p:spPr bwMode="auto">
              <a:xfrm>
                <a:off x="1990" y="1734"/>
                <a:ext cx="231"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814"/>
                  <a:t>C</a:t>
                </a:r>
              </a:p>
            </p:txBody>
          </p:sp>
          <p:sp>
            <p:nvSpPr>
              <p:cNvPr id="50209" name="Text Box 33">
                <a:extLst>
                  <a:ext uri="{FF2B5EF4-FFF2-40B4-BE49-F238E27FC236}">
                    <a16:creationId xmlns:a16="http://schemas.microsoft.com/office/drawing/2014/main" id="{63A6ABD4-39CA-3510-E04C-DDDA922D9062}"/>
                  </a:ext>
                </a:extLst>
              </p:cNvPr>
              <p:cNvSpPr txBox="1">
                <a:spLocks noChangeArrowheads="1"/>
              </p:cNvSpPr>
              <p:nvPr/>
            </p:nvSpPr>
            <p:spPr bwMode="auto">
              <a:xfrm>
                <a:off x="1787" y="1164"/>
                <a:ext cx="231"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814"/>
                  <a:t>R</a:t>
                </a:r>
              </a:p>
            </p:txBody>
          </p:sp>
        </p:grpSp>
        <p:cxnSp>
          <p:nvCxnSpPr>
            <p:cNvPr id="50210" name="AutoShape 34">
              <a:extLst>
                <a:ext uri="{FF2B5EF4-FFF2-40B4-BE49-F238E27FC236}">
                  <a16:creationId xmlns:a16="http://schemas.microsoft.com/office/drawing/2014/main" id="{DF21B644-7D3C-C551-C913-BD2D6C92FF3F}"/>
                </a:ext>
              </a:extLst>
            </p:cNvPr>
            <p:cNvCxnSpPr>
              <a:cxnSpLocks noChangeShapeType="1"/>
              <a:stCxn id="50205" idx="3"/>
            </p:cNvCxnSpPr>
            <p:nvPr/>
          </p:nvCxnSpPr>
          <p:spPr bwMode="auto">
            <a:xfrm flipH="1">
              <a:off x="600" y="1460"/>
              <a:ext cx="847" cy="929"/>
            </a:xfrm>
            <a:prstGeom prst="bentConnector3">
              <a:avLst>
                <a:gd name="adj1" fmla="val 100243"/>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0211" name="Text Box 35">
              <a:extLst>
                <a:ext uri="{FF2B5EF4-FFF2-40B4-BE49-F238E27FC236}">
                  <a16:creationId xmlns:a16="http://schemas.microsoft.com/office/drawing/2014/main" id="{85F03916-C974-4244-A263-310655F59CCB}"/>
                </a:ext>
              </a:extLst>
            </p:cNvPr>
            <p:cNvSpPr txBox="1">
              <a:spLocks noChangeArrowheads="1"/>
            </p:cNvSpPr>
            <p:nvPr/>
          </p:nvSpPr>
          <p:spPr bwMode="auto">
            <a:xfrm>
              <a:off x="1277" y="2983"/>
              <a:ext cx="1354" cy="12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814"/>
                <a:t>NEMS resonator can be modeled as </a:t>
              </a:r>
            </a:p>
            <a:p>
              <a:pPr>
                <a:buClrTx/>
                <a:buFontTx/>
                <a:buNone/>
              </a:pPr>
              <a:r>
                <a:rPr lang="en-US" altLang="en-US" sz="1814"/>
                <a:t>a parallel LCR resonator with external load. </a:t>
              </a:r>
            </a:p>
          </p:txBody>
        </p:sp>
        <p:sp>
          <p:nvSpPr>
            <p:cNvPr id="50212" name="Rectangle 36">
              <a:extLst>
                <a:ext uri="{FF2B5EF4-FFF2-40B4-BE49-F238E27FC236}">
                  <a16:creationId xmlns:a16="http://schemas.microsoft.com/office/drawing/2014/main" id="{44897D55-280D-C0D7-2AC9-E3CC7B1ECB4E}"/>
                </a:ext>
              </a:extLst>
            </p:cNvPr>
            <p:cNvSpPr>
              <a:spLocks noChangeArrowheads="1"/>
            </p:cNvSpPr>
            <p:nvPr/>
          </p:nvSpPr>
          <p:spPr bwMode="auto">
            <a:xfrm>
              <a:off x="3013" y="2390"/>
              <a:ext cx="295" cy="591"/>
            </a:xfrm>
            <a:prstGeom prst="rect">
              <a:avLst/>
            </a:prstGeom>
            <a:solidFill>
              <a:srgbClr val="FFFFFF"/>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lgn="ctr">
                <a:buClrTx/>
                <a:buFontTx/>
                <a:buNone/>
              </a:pPr>
              <a:r>
                <a:rPr lang="en-US" altLang="en-US" sz="1814"/>
                <a:t>Z</a:t>
              </a:r>
              <a:r>
                <a:rPr lang="en-US" altLang="en-US" sz="1814" baseline="-25000"/>
                <a:t>o</a:t>
              </a:r>
            </a:p>
          </p:txBody>
        </p:sp>
        <p:cxnSp>
          <p:nvCxnSpPr>
            <p:cNvPr id="50213" name="AutoShape 37">
              <a:extLst>
                <a:ext uri="{FF2B5EF4-FFF2-40B4-BE49-F238E27FC236}">
                  <a16:creationId xmlns:a16="http://schemas.microsoft.com/office/drawing/2014/main" id="{BF239EE6-EF9C-1B85-DDB9-B668DFE91296}"/>
                </a:ext>
              </a:extLst>
            </p:cNvPr>
            <p:cNvCxnSpPr>
              <a:cxnSpLocks noChangeShapeType="1"/>
              <a:stCxn id="50206" idx="3"/>
              <a:endCxn id="50212" idx="0"/>
            </p:cNvCxnSpPr>
            <p:nvPr/>
          </p:nvCxnSpPr>
          <p:spPr bwMode="auto">
            <a:xfrm>
              <a:off x="2336" y="1460"/>
              <a:ext cx="824" cy="930"/>
            </a:xfrm>
            <a:prstGeom prst="bentConnector2">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0214" name="Line 38">
              <a:extLst>
                <a:ext uri="{FF2B5EF4-FFF2-40B4-BE49-F238E27FC236}">
                  <a16:creationId xmlns:a16="http://schemas.microsoft.com/office/drawing/2014/main" id="{B8130A15-1697-3F3C-1FA2-1CBE7E14FEFC}"/>
                </a:ext>
              </a:extLst>
            </p:cNvPr>
            <p:cNvSpPr>
              <a:spLocks noChangeShapeType="1"/>
            </p:cNvSpPr>
            <p:nvPr/>
          </p:nvSpPr>
          <p:spPr bwMode="auto">
            <a:xfrm>
              <a:off x="601" y="2940"/>
              <a:ext cx="0" cy="422"/>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50215" name="Line 39">
              <a:extLst>
                <a:ext uri="{FF2B5EF4-FFF2-40B4-BE49-F238E27FC236}">
                  <a16:creationId xmlns:a16="http://schemas.microsoft.com/office/drawing/2014/main" id="{EC7639E0-3082-6A0F-CE59-B194B41C4912}"/>
                </a:ext>
              </a:extLst>
            </p:cNvPr>
            <p:cNvSpPr>
              <a:spLocks noChangeShapeType="1"/>
            </p:cNvSpPr>
            <p:nvPr/>
          </p:nvSpPr>
          <p:spPr bwMode="auto">
            <a:xfrm>
              <a:off x="3182" y="2983"/>
              <a:ext cx="0" cy="422"/>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50216" name="Line 40">
              <a:extLst>
                <a:ext uri="{FF2B5EF4-FFF2-40B4-BE49-F238E27FC236}">
                  <a16:creationId xmlns:a16="http://schemas.microsoft.com/office/drawing/2014/main" id="{36B9C899-7DE8-F154-E0CF-456E77EBC474}"/>
                </a:ext>
              </a:extLst>
            </p:cNvPr>
            <p:cNvSpPr>
              <a:spLocks noChangeShapeType="1"/>
            </p:cNvSpPr>
            <p:nvPr/>
          </p:nvSpPr>
          <p:spPr bwMode="auto">
            <a:xfrm>
              <a:off x="432" y="3363"/>
              <a:ext cx="338" cy="0"/>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50217" name="Line 41">
              <a:extLst>
                <a:ext uri="{FF2B5EF4-FFF2-40B4-BE49-F238E27FC236}">
                  <a16:creationId xmlns:a16="http://schemas.microsoft.com/office/drawing/2014/main" id="{309CAC69-E2BD-C79D-AD50-8948CFC162E9}"/>
                </a:ext>
              </a:extLst>
            </p:cNvPr>
            <p:cNvSpPr>
              <a:spLocks noChangeShapeType="1"/>
            </p:cNvSpPr>
            <p:nvPr/>
          </p:nvSpPr>
          <p:spPr bwMode="auto">
            <a:xfrm>
              <a:off x="559" y="3448"/>
              <a:ext cx="126" cy="0"/>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50218" name="Line 42">
              <a:extLst>
                <a:ext uri="{FF2B5EF4-FFF2-40B4-BE49-F238E27FC236}">
                  <a16:creationId xmlns:a16="http://schemas.microsoft.com/office/drawing/2014/main" id="{25C5347E-DB15-A21C-480F-45AA3EF0F3E8}"/>
                </a:ext>
              </a:extLst>
            </p:cNvPr>
            <p:cNvSpPr>
              <a:spLocks noChangeShapeType="1"/>
            </p:cNvSpPr>
            <p:nvPr/>
          </p:nvSpPr>
          <p:spPr bwMode="auto">
            <a:xfrm>
              <a:off x="3013" y="3405"/>
              <a:ext cx="337" cy="0"/>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50219" name="Line 43">
              <a:extLst>
                <a:ext uri="{FF2B5EF4-FFF2-40B4-BE49-F238E27FC236}">
                  <a16:creationId xmlns:a16="http://schemas.microsoft.com/office/drawing/2014/main" id="{17B9AD60-2FE1-8933-D066-04F42127EDEE}"/>
                </a:ext>
              </a:extLst>
            </p:cNvPr>
            <p:cNvSpPr>
              <a:spLocks noChangeShapeType="1"/>
            </p:cNvSpPr>
            <p:nvPr/>
          </p:nvSpPr>
          <p:spPr bwMode="auto">
            <a:xfrm>
              <a:off x="3140" y="3490"/>
              <a:ext cx="126" cy="0"/>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grpSp>
          <p:nvGrpSpPr>
            <p:cNvPr id="50220" name="Group 44">
              <a:extLst>
                <a:ext uri="{FF2B5EF4-FFF2-40B4-BE49-F238E27FC236}">
                  <a16:creationId xmlns:a16="http://schemas.microsoft.com/office/drawing/2014/main" id="{574702F2-475C-0306-CF0F-2772374B3CFF}"/>
                </a:ext>
              </a:extLst>
            </p:cNvPr>
            <p:cNvGrpSpPr>
              <a:grpSpLocks/>
            </p:cNvGrpSpPr>
            <p:nvPr/>
          </p:nvGrpSpPr>
          <p:grpSpPr bwMode="auto">
            <a:xfrm>
              <a:off x="495" y="2052"/>
              <a:ext cx="233" cy="232"/>
              <a:chOff x="495" y="2052"/>
              <a:chExt cx="233" cy="232"/>
            </a:xfrm>
          </p:grpSpPr>
          <p:sp>
            <p:nvSpPr>
              <p:cNvPr id="50221" name="Oval 45">
                <a:extLst>
                  <a:ext uri="{FF2B5EF4-FFF2-40B4-BE49-F238E27FC236}">
                    <a16:creationId xmlns:a16="http://schemas.microsoft.com/office/drawing/2014/main" id="{C57F74E4-7B61-9BED-EAD5-EB062D27E7C3}"/>
                  </a:ext>
                </a:extLst>
              </p:cNvPr>
              <p:cNvSpPr>
                <a:spLocks noChangeArrowheads="1"/>
              </p:cNvSpPr>
              <p:nvPr/>
            </p:nvSpPr>
            <p:spPr bwMode="auto">
              <a:xfrm>
                <a:off x="495" y="2052"/>
                <a:ext cx="233" cy="232"/>
              </a:xfrm>
              <a:prstGeom prst="ellipse">
                <a:avLst/>
              </a:prstGeom>
              <a:solidFill>
                <a:srgbClr val="FFFFFF"/>
              </a:solidFill>
              <a:ln w="255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50222" name="Freeform 46">
                <a:extLst>
                  <a:ext uri="{FF2B5EF4-FFF2-40B4-BE49-F238E27FC236}">
                    <a16:creationId xmlns:a16="http://schemas.microsoft.com/office/drawing/2014/main" id="{7FECB901-DD14-BA8E-731C-71CB14F3F5A6}"/>
                  </a:ext>
                </a:extLst>
              </p:cNvPr>
              <p:cNvSpPr>
                <a:spLocks noChangeArrowheads="1"/>
              </p:cNvSpPr>
              <p:nvPr/>
            </p:nvSpPr>
            <p:spPr bwMode="auto">
              <a:xfrm>
                <a:off x="532" y="2094"/>
                <a:ext cx="165" cy="144"/>
              </a:xfrm>
              <a:custGeom>
                <a:avLst/>
                <a:gdLst>
                  <a:gd name="G0" fmla="+- 48 0 0"/>
                  <a:gd name="G1" fmla="+- 1 0 0"/>
                  <a:gd name="G2" fmla="+- 1 0 0"/>
                  <a:gd name="G3" fmla="+- 1 0 0"/>
                  <a:gd name="G4" fmla="+- 1 0 0"/>
                  <a:gd name="G5" fmla="+- 1 0 0"/>
                  <a:gd name="G6" fmla="+- 1 0 0"/>
                  <a:gd name="G7" fmla="+- 1 0 0"/>
                  <a:gd name="G8" fmla="+- 1 0 0"/>
                  <a:gd name="G9" fmla="+- 1 0 0"/>
                  <a:gd name="G10" fmla="+- 1 0 0"/>
                  <a:gd name="T0" fmla="*/ 2 256 1"/>
                  <a:gd name="T1" fmla="*/ 0 256 1"/>
                  <a:gd name="G11" fmla="+- 0 T0 T1"/>
                  <a:gd name="G12" fmla="sin 12 G11"/>
                  <a:gd name="G13" fmla="+- 1 0 0"/>
                  <a:gd name="G14" fmla="+- 1 0 0"/>
                  <a:gd name="G15" fmla="*/ 1 14739 51712"/>
                  <a:gd name="G16" fmla="*/ 1 48365 11520"/>
                  <a:gd name="G17" fmla="*/ G16 1 180"/>
                  <a:gd name="G18" fmla="*/ G15 1 G17"/>
                  <a:gd name="G19" fmla="+- 31 0 0"/>
                  <a:gd name="G20" fmla="+- 4 0 0"/>
                  <a:gd name="G21" fmla="+- 65512 0 0"/>
                  <a:gd name="G22" fmla="+- 65497 0 0"/>
                  <a:gd name="G23" fmla="+- 0 0 0"/>
                  <a:gd name="G24" fmla="+- 65524 0 0"/>
                  <a:gd name="G25" fmla="+- 65509 0 0"/>
                  <a:gd name="T2" fmla="*/ 0 w 403"/>
                  <a:gd name="T3" fmla="*/ 39 h 354"/>
                  <a:gd name="T4" fmla="*/ 8 w 403"/>
                  <a:gd name="T5" fmla="*/ 16 h 354"/>
                  <a:gd name="T6" fmla="*/ 12 w 403"/>
                  <a:gd name="T7" fmla="*/ 4 h 354"/>
                  <a:gd name="T8" fmla="*/ 28 w 403"/>
                  <a:gd name="T9" fmla="*/ 0 h 354"/>
                  <a:gd name="T10" fmla="*/ 39 w 403"/>
                  <a:gd name="T11" fmla="*/ 51 h 354"/>
                  <a:gd name="T12" fmla="*/ 51 w 403"/>
                  <a:gd name="T13" fmla="*/ 74 h 354"/>
                  <a:gd name="T14" fmla="*/ 86 w 403"/>
                  <a:gd name="T15" fmla="*/ 59 h 354"/>
                  <a:gd name="T16" fmla="*/ 86 w 403"/>
                  <a:gd name="T17" fmla="*/ 39 h 354"/>
                  <a:gd name="T18" fmla="*/ 0 w 403"/>
                  <a:gd name="T19" fmla="*/ 0 h 354"/>
                  <a:gd name="T20" fmla="*/ 403 w 403"/>
                  <a:gd name="T21" fmla="*/ 354 h 354"/>
                </a:gdLst>
                <a:ahLst/>
                <a:cxnLst>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403" h="354">
                    <a:moveTo>
                      <a:pt x="0" y="180"/>
                    </a:moveTo>
                    <a:cubicBezTo>
                      <a:pt x="12" y="144"/>
                      <a:pt x="24" y="108"/>
                      <a:pt x="36" y="72"/>
                    </a:cubicBezTo>
                    <a:cubicBezTo>
                      <a:pt x="42" y="54"/>
                      <a:pt x="36" y="23"/>
                      <a:pt x="54" y="18"/>
                    </a:cubicBezTo>
                    <a:cubicBezTo>
                      <a:pt x="78" y="12"/>
                      <a:pt x="102" y="6"/>
                      <a:pt x="126" y="0"/>
                    </a:cubicBezTo>
                    <a:cubicBezTo>
                      <a:pt x="201" y="112"/>
                      <a:pt x="146" y="11"/>
                      <a:pt x="180" y="234"/>
                    </a:cubicBezTo>
                    <a:cubicBezTo>
                      <a:pt x="187" y="282"/>
                      <a:pt x="207" y="302"/>
                      <a:pt x="234" y="342"/>
                    </a:cubicBezTo>
                    <a:cubicBezTo>
                      <a:pt x="306" y="332"/>
                      <a:pt x="375" y="354"/>
                      <a:pt x="396" y="270"/>
                    </a:cubicBezTo>
                    <a:cubicBezTo>
                      <a:pt x="403" y="241"/>
                      <a:pt x="396" y="210"/>
                      <a:pt x="396" y="180"/>
                    </a:cubicBezTo>
                  </a:path>
                </a:pathLst>
              </a:custGeom>
              <a:noFill/>
              <a:ln w="255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grpSp>
        <p:sp>
          <p:nvSpPr>
            <p:cNvPr id="50223" name="Rectangle 47">
              <a:extLst>
                <a:ext uri="{FF2B5EF4-FFF2-40B4-BE49-F238E27FC236}">
                  <a16:creationId xmlns:a16="http://schemas.microsoft.com/office/drawing/2014/main" id="{0D43EB7C-B67F-927F-9E87-1E084682E886}"/>
                </a:ext>
              </a:extLst>
            </p:cNvPr>
            <p:cNvSpPr>
              <a:spLocks noChangeArrowheads="1"/>
            </p:cNvSpPr>
            <p:nvPr/>
          </p:nvSpPr>
          <p:spPr bwMode="auto">
            <a:xfrm>
              <a:off x="475" y="2390"/>
              <a:ext cx="295" cy="591"/>
            </a:xfrm>
            <a:prstGeom prst="rect">
              <a:avLst/>
            </a:prstGeom>
            <a:solidFill>
              <a:srgbClr val="FFFFFF"/>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lgn="ctr">
                <a:buClrTx/>
                <a:buFontTx/>
                <a:buNone/>
              </a:pPr>
              <a:r>
                <a:rPr lang="en-US" altLang="en-US" sz="1814"/>
                <a:t>Z</a:t>
              </a:r>
              <a:r>
                <a:rPr lang="en-US" altLang="en-US" sz="1814" baseline="-25000"/>
                <a:t>s</a:t>
              </a:r>
            </a:p>
          </p:txBody>
        </p:sp>
        <p:sp>
          <p:nvSpPr>
            <p:cNvPr id="50224" name="Line 48">
              <a:extLst>
                <a:ext uri="{FF2B5EF4-FFF2-40B4-BE49-F238E27FC236}">
                  <a16:creationId xmlns:a16="http://schemas.microsoft.com/office/drawing/2014/main" id="{176B9206-9D8B-5746-84C6-D6A7FF49A82D}"/>
                </a:ext>
              </a:extLst>
            </p:cNvPr>
            <p:cNvSpPr>
              <a:spLocks noChangeShapeType="1"/>
            </p:cNvSpPr>
            <p:nvPr/>
          </p:nvSpPr>
          <p:spPr bwMode="auto">
            <a:xfrm flipV="1">
              <a:off x="3817" y="2262"/>
              <a:ext cx="0" cy="889"/>
            </a:xfrm>
            <a:prstGeom prst="line">
              <a:avLst/>
            </a:prstGeom>
            <a:noFill/>
            <a:ln w="9360" cap="flat">
              <a:solidFill>
                <a:srgbClr val="000000"/>
              </a:solidFill>
              <a:miter lim="800000"/>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50225" name="Line 49">
              <a:extLst>
                <a:ext uri="{FF2B5EF4-FFF2-40B4-BE49-F238E27FC236}">
                  <a16:creationId xmlns:a16="http://schemas.microsoft.com/office/drawing/2014/main" id="{E3EB416E-0477-7F78-4F91-3C3EC40D98CB}"/>
                </a:ext>
              </a:extLst>
            </p:cNvPr>
            <p:cNvSpPr>
              <a:spLocks noChangeShapeType="1"/>
            </p:cNvSpPr>
            <p:nvPr/>
          </p:nvSpPr>
          <p:spPr bwMode="auto">
            <a:xfrm>
              <a:off x="3140" y="2221"/>
              <a:ext cx="674" cy="0"/>
            </a:xfrm>
            <a:prstGeom prst="line">
              <a:avLst/>
            </a:prstGeom>
            <a:noFill/>
            <a:ln w="9360" cap="flat">
              <a:solidFill>
                <a:srgbClr val="000000"/>
              </a:solidFill>
              <a:miter lim="800000"/>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50226" name="Line 50">
              <a:extLst>
                <a:ext uri="{FF2B5EF4-FFF2-40B4-BE49-F238E27FC236}">
                  <a16:creationId xmlns:a16="http://schemas.microsoft.com/office/drawing/2014/main" id="{5D158ED6-3381-04C7-3865-F1EFC9114576}"/>
                </a:ext>
              </a:extLst>
            </p:cNvPr>
            <p:cNvSpPr>
              <a:spLocks noChangeShapeType="1"/>
            </p:cNvSpPr>
            <p:nvPr/>
          </p:nvSpPr>
          <p:spPr bwMode="auto">
            <a:xfrm>
              <a:off x="3182" y="3194"/>
              <a:ext cx="674" cy="0"/>
            </a:xfrm>
            <a:prstGeom prst="line">
              <a:avLst/>
            </a:prstGeom>
            <a:noFill/>
            <a:ln w="9360" cap="flat">
              <a:solidFill>
                <a:srgbClr val="000000"/>
              </a:solidFill>
              <a:miter lim="800000"/>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50227" name="Text Box 51">
              <a:extLst>
                <a:ext uri="{FF2B5EF4-FFF2-40B4-BE49-F238E27FC236}">
                  <a16:creationId xmlns:a16="http://schemas.microsoft.com/office/drawing/2014/main" id="{0122A4C7-2818-19F2-A8E7-8B13A4D44CAF}"/>
                </a:ext>
              </a:extLst>
            </p:cNvPr>
            <p:cNvSpPr txBox="1">
              <a:spLocks noChangeArrowheads="1"/>
            </p:cNvSpPr>
            <p:nvPr/>
          </p:nvSpPr>
          <p:spPr bwMode="auto">
            <a:xfrm>
              <a:off x="3729" y="2580"/>
              <a:ext cx="283" cy="253"/>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814"/>
                <a:t>V</a:t>
              </a:r>
              <a:r>
                <a:rPr lang="en-US" altLang="en-US" sz="1814" baseline="-25000"/>
                <a:t>0</a:t>
              </a:r>
            </a:p>
          </p:txBody>
        </p:sp>
        <p:sp>
          <p:nvSpPr>
            <p:cNvPr id="50228" name="Text Box 52">
              <a:extLst>
                <a:ext uri="{FF2B5EF4-FFF2-40B4-BE49-F238E27FC236}">
                  <a16:creationId xmlns:a16="http://schemas.microsoft.com/office/drawing/2014/main" id="{EB864524-9C8B-4EE8-F4D1-CCA731A1439C}"/>
                </a:ext>
              </a:extLst>
            </p:cNvPr>
            <p:cNvSpPr txBox="1">
              <a:spLocks noChangeArrowheads="1"/>
            </p:cNvSpPr>
            <p:nvPr/>
          </p:nvSpPr>
          <p:spPr bwMode="auto">
            <a:xfrm>
              <a:off x="218" y="2072"/>
              <a:ext cx="303"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814"/>
                <a:t>V</a:t>
              </a:r>
              <a:r>
                <a:rPr lang="en-US" altLang="en-US" sz="1814" baseline="-25000"/>
                <a:t>in</a:t>
              </a:r>
            </a:p>
          </p:txBody>
        </p:sp>
      </p:grpSp>
      <p:sp>
        <p:nvSpPr>
          <p:cNvPr id="50229" name="Text Box 53">
            <a:extLst>
              <a:ext uri="{FF2B5EF4-FFF2-40B4-BE49-F238E27FC236}">
                <a16:creationId xmlns:a16="http://schemas.microsoft.com/office/drawing/2014/main" id="{5A8DF9CB-357C-0E09-2470-621B8255612E}"/>
              </a:ext>
            </a:extLst>
          </p:cNvPr>
          <p:cNvSpPr txBox="1">
            <a:spLocks noChangeArrowheads="1"/>
          </p:cNvSpPr>
          <p:nvPr/>
        </p:nvSpPr>
        <p:spPr bwMode="auto">
          <a:xfrm>
            <a:off x="7403658" y="2626836"/>
            <a:ext cx="3288088" cy="4000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44" tIns="45722" rIns="91444" bIns="4572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814"/>
              <a:t>If V</a:t>
            </a:r>
            <a:r>
              <a:rPr lang="en-US" altLang="en-US" sz="1814" baseline="-25000"/>
              <a:t>in </a:t>
            </a:r>
            <a:r>
              <a:rPr lang="en-US" altLang="en-US" sz="1814"/>
              <a:t> is the input voltage</a:t>
            </a:r>
          </a:p>
          <a:p>
            <a:pPr>
              <a:buClrTx/>
              <a:buFontTx/>
              <a:buNone/>
            </a:pPr>
            <a:r>
              <a:rPr lang="en-US" altLang="en-US" sz="1814"/>
              <a:t>And V</a:t>
            </a:r>
            <a:r>
              <a:rPr lang="en-US" altLang="en-US" sz="1814" baseline="-25000"/>
              <a:t>0 </a:t>
            </a:r>
            <a:r>
              <a:rPr lang="en-US" altLang="en-US" sz="1814"/>
              <a:t> is the measured </a:t>
            </a:r>
          </a:p>
          <a:p>
            <a:pPr>
              <a:buClrTx/>
              <a:buFontTx/>
              <a:buNone/>
            </a:pPr>
            <a:r>
              <a:rPr lang="en-US" altLang="en-US" sz="1814"/>
              <a:t>Output in an amplifier</a:t>
            </a:r>
          </a:p>
          <a:p>
            <a:pPr>
              <a:buClrTx/>
              <a:buFontTx/>
              <a:buNone/>
            </a:pPr>
            <a:endParaRPr lang="en-US" altLang="en-US" sz="1814"/>
          </a:p>
          <a:p>
            <a:pPr>
              <a:buClrTx/>
              <a:buFontTx/>
              <a:buNone/>
            </a:pPr>
            <a:r>
              <a:rPr lang="en-US" altLang="en-US" sz="1814"/>
              <a:t>(V</a:t>
            </a:r>
            <a:r>
              <a:rPr lang="en-US" altLang="en-US" sz="1814" baseline="-25000"/>
              <a:t>0</a:t>
            </a:r>
            <a:r>
              <a:rPr lang="en-US" altLang="en-US" sz="1814"/>
              <a:t>/V</a:t>
            </a:r>
            <a:r>
              <a:rPr lang="en-US" altLang="en-US" sz="1814" baseline="-25000"/>
              <a:t>in </a:t>
            </a:r>
            <a:r>
              <a:rPr lang="en-US" altLang="en-US" sz="1814"/>
              <a:t>) = Z</a:t>
            </a:r>
            <a:r>
              <a:rPr lang="en-US" altLang="en-US" sz="1814" baseline="-25000"/>
              <a:t>0</a:t>
            </a:r>
            <a:r>
              <a:rPr lang="en-US" altLang="en-US" sz="1814"/>
              <a:t>/(Z</a:t>
            </a:r>
            <a:r>
              <a:rPr lang="en-US" altLang="en-US" sz="1814" baseline="-25000"/>
              <a:t>s</a:t>
            </a:r>
            <a:r>
              <a:rPr lang="en-US" altLang="en-US" sz="1814"/>
              <a:t>+Z</a:t>
            </a:r>
            <a:r>
              <a:rPr lang="en-US" altLang="en-US" sz="1814" baseline="-25000"/>
              <a:t>0</a:t>
            </a:r>
            <a:r>
              <a:rPr lang="en-US" altLang="en-US" sz="1814"/>
              <a:t>+Z</a:t>
            </a:r>
            <a:r>
              <a:rPr lang="en-US" altLang="en-US" sz="1814" baseline="-25000"/>
              <a:t>LCR</a:t>
            </a:r>
            <a:r>
              <a:rPr lang="en-US" altLang="en-US" sz="1814"/>
              <a:t>)</a:t>
            </a:r>
          </a:p>
          <a:p>
            <a:pPr>
              <a:buClrTx/>
              <a:buFontTx/>
              <a:buNone/>
            </a:pPr>
            <a:endParaRPr lang="en-US" altLang="en-US" sz="1814"/>
          </a:p>
          <a:p>
            <a:pPr>
              <a:buClrTx/>
              <a:buFontTx/>
              <a:buNone/>
            </a:pPr>
            <a:r>
              <a:rPr lang="en-US" altLang="en-US" sz="1814"/>
              <a:t>At resonance Z</a:t>
            </a:r>
            <a:r>
              <a:rPr lang="en-US" altLang="en-US" sz="1814" baseline="-25000"/>
              <a:t>LCR</a:t>
            </a:r>
            <a:r>
              <a:rPr lang="en-US" altLang="en-US" sz="1814"/>
              <a:t> has a </a:t>
            </a:r>
          </a:p>
          <a:p>
            <a:pPr>
              <a:buClrTx/>
              <a:buFontTx/>
              <a:buNone/>
            </a:pPr>
            <a:r>
              <a:rPr lang="en-US" altLang="en-US" sz="1814"/>
              <a:t>Peak with the impedance</a:t>
            </a:r>
          </a:p>
          <a:p>
            <a:pPr>
              <a:buClrTx/>
              <a:buFontTx/>
              <a:buNone/>
            </a:pPr>
            <a:r>
              <a:rPr lang="en-US" altLang="en-US" sz="1814"/>
              <a:t>being real.</a:t>
            </a:r>
          </a:p>
          <a:p>
            <a:pPr>
              <a:buClrTx/>
              <a:buFontTx/>
              <a:buNone/>
            </a:pPr>
            <a:r>
              <a:rPr lang="en-US" altLang="en-US" sz="1814"/>
              <a:t>But the measured response is</a:t>
            </a:r>
          </a:p>
          <a:p>
            <a:pPr>
              <a:buClrTx/>
              <a:buFontTx/>
              <a:buNone/>
            </a:pPr>
            <a:r>
              <a:rPr lang="en-US" altLang="en-US" sz="1814"/>
              <a:t>Smaller by a ratio proportional</a:t>
            </a:r>
          </a:p>
          <a:p>
            <a:pPr>
              <a:buClrTx/>
              <a:buFontTx/>
              <a:buNone/>
            </a:pPr>
            <a:r>
              <a:rPr lang="en-US" altLang="en-US" sz="1814"/>
              <a:t>to input and output </a:t>
            </a:r>
          </a:p>
          <a:p>
            <a:pPr>
              <a:buClrTx/>
              <a:buFontTx/>
              <a:buNone/>
            </a:pPr>
            <a:r>
              <a:rPr lang="en-US" altLang="en-US" sz="1814"/>
              <a:t>impedances . </a:t>
            </a:r>
          </a:p>
          <a:p>
            <a:pPr>
              <a:buClrTx/>
              <a:buFontTx/>
              <a:buNone/>
            </a:pPr>
            <a:endParaRPr lang="en-US" altLang="en-US" sz="1814"/>
          </a:p>
        </p:txBody>
      </p:sp>
      <p:sp>
        <p:nvSpPr>
          <p:cNvPr id="50230" name="Text Box 54">
            <a:extLst>
              <a:ext uri="{FF2B5EF4-FFF2-40B4-BE49-F238E27FC236}">
                <a16:creationId xmlns:a16="http://schemas.microsoft.com/office/drawing/2014/main" id="{E936B6C7-8C68-5021-C98A-F70D6654D489}"/>
              </a:ext>
            </a:extLst>
          </p:cNvPr>
          <p:cNvSpPr txBox="1">
            <a:spLocks noChangeArrowheads="1"/>
          </p:cNvSpPr>
          <p:nvPr/>
        </p:nvSpPr>
        <p:spPr bwMode="auto">
          <a:xfrm>
            <a:off x="1980049" y="273630"/>
            <a:ext cx="8227583"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9pPr>
          </a:lstStyle>
          <a:p>
            <a:pPr algn="ctr">
              <a:buClrTx/>
              <a:buFontTx/>
              <a:buNone/>
            </a:pPr>
            <a:r>
              <a:rPr lang="en-US" altLang="en-US" sz="3992"/>
              <a:t>Role of external circuits : </a:t>
            </a:r>
          </a:p>
        </p:txBody>
      </p:sp>
      <p:sp>
        <p:nvSpPr>
          <p:cNvPr id="50231" name="Text Box 55">
            <a:extLst>
              <a:ext uri="{FF2B5EF4-FFF2-40B4-BE49-F238E27FC236}">
                <a16:creationId xmlns:a16="http://schemas.microsoft.com/office/drawing/2014/main" id="{BEC9E200-8E70-CD55-49E7-2B185061548E}"/>
              </a:ext>
            </a:extLst>
          </p:cNvPr>
          <p:cNvSpPr txBox="1">
            <a:spLocks noChangeArrowheads="1"/>
          </p:cNvSpPr>
          <p:nvPr/>
        </p:nvSpPr>
        <p:spPr bwMode="auto">
          <a:xfrm>
            <a:off x="2116863" y="6107682"/>
            <a:ext cx="5351602" cy="594910"/>
          </a:xfrm>
          <a:prstGeom prst="rect">
            <a:avLst/>
          </a:prstGeom>
          <a:noFill/>
          <a:ln w="12600" cap="flat">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44" tIns="45722" rIns="91444" bIns="4572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633"/>
              <a:t>Ref : Cleland &amp; Roukes Sens &amp; Actuators 72 , 256 (1999) </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a:extLst>
              <a:ext uri="{FF2B5EF4-FFF2-40B4-BE49-F238E27FC236}">
                <a16:creationId xmlns:a16="http://schemas.microsoft.com/office/drawing/2014/main" id="{4DA2FA6E-F111-B18C-AD8F-C49E32FABB10}"/>
              </a:ext>
            </a:extLst>
          </p:cNvPr>
          <p:cNvSpPr txBox="1">
            <a:spLocks noChangeArrowheads="1"/>
          </p:cNvSpPr>
          <p:nvPr/>
        </p:nvSpPr>
        <p:spPr bwMode="auto">
          <a:xfrm>
            <a:off x="1980049" y="273630"/>
            <a:ext cx="8227583"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9pPr>
          </a:lstStyle>
          <a:p>
            <a:pPr algn="ctr">
              <a:buClrTx/>
              <a:buFontTx/>
              <a:buNone/>
            </a:pPr>
            <a:r>
              <a:rPr lang="en-US" altLang="en-US" sz="3992"/>
              <a:t>Extraction of intrinsic Q : </a:t>
            </a:r>
          </a:p>
        </p:txBody>
      </p:sp>
      <p:pic>
        <p:nvPicPr>
          <p:cNvPr id="51202" name="Picture 2">
            <a:extLst>
              <a:ext uri="{FF2B5EF4-FFF2-40B4-BE49-F238E27FC236}">
                <a16:creationId xmlns:a16="http://schemas.microsoft.com/office/drawing/2014/main" id="{306B0CD3-3355-B18F-31DF-5B6999193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033" y="1716661"/>
            <a:ext cx="3015677" cy="797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3" name="Text Box 3">
            <a:extLst>
              <a:ext uri="{FF2B5EF4-FFF2-40B4-BE49-F238E27FC236}">
                <a16:creationId xmlns:a16="http://schemas.microsoft.com/office/drawing/2014/main" id="{54BA9BF7-299B-9B37-6535-F92CD50A1028}"/>
              </a:ext>
            </a:extLst>
          </p:cNvPr>
          <p:cNvSpPr txBox="1">
            <a:spLocks noChangeArrowheads="1"/>
          </p:cNvSpPr>
          <p:nvPr/>
        </p:nvSpPr>
        <p:spPr bwMode="auto">
          <a:xfrm>
            <a:off x="2137025" y="2776613"/>
            <a:ext cx="3479230" cy="2046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44" tIns="45722" rIns="91444" bIns="4572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814" b="1"/>
              <a:t>Where R</a:t>
            </a:r>
            <a:r>
              <a:rPr lang="en-US" altLang="en-US" sz="1814" b="1" baseline="-25000"/>
              <a:t>m </a:t>
            </a:r>
            <a:r>
              <a:rPr lang="en-US" altLang="en-US" sz="1814" b="1"/>
              <a:t> = (</a:t>
            </a:r>
            <a:r>
              <a:rPr lang="en-US" altLang="en-US" sz="1814" b="1">
                <a:latin typeface="Symbol" panose="05050102010706020507" pitchFamily="18" charset="2"/>
              </a:rPr>
              <a:t></a:t>
            </a:r>
            <a:r>
              <a:rPr lang="en-US" altLang="en-US" sz="1814" b="1"/>
              <a:t>l</a:t>
            </a:r>
            <a:r>
              <a:rPr lang="en-US" altLang="en-US" sz="1814" b="1" baseline="30000"/>
              <a:t>2</a:t>
            </a:r>
            <a:r>
              <a:rPr lang="en-US" altLang="en-US" sz="1814" b="1"/>
              <a:t>B</a:t>
            </a:r>
            <a:r>
              <a:rPr lang="en-US" altLang="en-US" sz="1814" b="1" baseline="30000"/>
              <a:t>2</a:t>
            </a:r>
            <a:r>
              <a:rPr lang="en-US" altLang="en-US" sz="1814" b="1"/>
              <a:t>Q</a:t>
            </a:r>
            <a:r>
              <a:rPr lang="en-US" altLang="en-US" sz="1814" b="1" baseline="-25000"/>
              <a:t>o</a:t>
            </a:r>
            <a:r>
              <a:rPr lang="en-US" altLang="en-US" sz="1814" b="1"/>
              <a:t>) /(m</a:t>
            </a:r>
            <a:r>
              <a:rPr lang="en-US" altLang="en-US" sz="1814" b="1">
                <a:latin typeface="Symbol" panose="05050102010706020507" pitchFamily="18" charset="2"/>
              </a:rPr>
              <a:t></a:t>
            </a:r>
            <a:r>
              <a:rPr lang="en-US" altLang="en-US" sz="1814" b="1" baseline="-25000">
                <a:latin typeface="Symbol" panose="05050102010706020507" pitchFamily="18" charset="2"/>
              </a:rPr>
              <a:t></a:t>
            </a:r>
            <a:r>
              <a:rPr lang="en-US" altLang="en-US" sz="1814" b="1" baseline="30000">
                <a:latin typeface="Symbol" panose="05050102010706020507" pitchFamily="18" charset="2"/>
              </a:rPr>
              <a:t></a:t>
            </a:r>
            <a:r>
              <a:rPr lang="en-US" altLang="en-US" sz="1814" b="1"/>
              <a:t>)</a:t>
            </a:r>
          </a:p>
          <a:p>
            <a:pPr>
              <a:buClrTx/>
              <a:buFontTx/>
              <a:buNone/>
            </a:pPr>
            <a:endParaRPr lang="en-US" altLang="en-US" sz="1814" b="1"/>
          </a:p>
          <a:p>
            <a:pPr>
              <a:buClrTx/>
              <a:buFontTx/>
              <a:buNone/>
            </a:pPr>
            <a:r>
              <a:rPr lang="en-US" altLang="en-US" sz="1814" b="1"/>
              <a:t>Hence Q</a:t>
            </a:r>
            <a:r>
              <a:rPr lang="en-US" altLang="en-US" sz="1814" b="1" baseline="-25000"/>
              <a:t>L </a:t>
            </a:r>
            <a:r>
              <a:rPr lang="en-US" altLang="en-US" sz="1814" b="1"/>
              <a:t> expected to have a </a:t>
            </a:r>
          </a:p>
          <a:p>
            <a:pPr>
              <a:buClrTx/>
              <a:buFontTx/>
              <a:buNone/>
            </a:pPr>
            <a:r>
              <a:rPr lang="en-US" altLang="en-US" sz="1814" b="1"/>
              <a:t>Quadratic dependence on B.</a:t>
            </a:r>
          </a:p>
          <a:p>
            <a:pPr>
              <a:buClrTx/>
              <a:buFontTx/>
              <a:buNone/>
            </a:pPr>
            <a:r>
              <a:rPr lang="en-US" altLang="en-US" sz="1814" b="1"/>
              <a:t>The expected slope is around</a:t>
            </a:r>
          </a:p>
          <a:p>
            <a:pPr>
              <a:buClrTx/>
              <a:buFontTx/>
              <a:buNone/>
            </a:pPr>
            <a:r>
              <a:rPr lang="en-US" altLang="en-US" sz="1814" b="1"/>
              <a:t>2.44x10</a:t>
            </a:r>
            <a:r>
              <a:rPr lang="en-US" altLang="en-US" sz="1814" b="1" baseline="30000"/>
              <a:t>-6</a:t>
            </a:r>
            <a:r>
              <a:rPr lang="en-US" altLang="en-US" sz="1814" b="1"/>
              <a:t>/T</a:t>
            </a:r>
            <a:r>
              <a:rPr lang="en-US" altLang="en-US" sz="1814" b="1" baseline="30000"/>
              <a:t>2</a:t>
            </a:r>
            <a:r>
              <a:rPr lang="en-US" altLang="en-US" sz="1814" b="1"/>
              <a:t>.  </a:t>
            </a:r>
          </a:p>
          <a:p>
            <a:pPr>
              <a:buClrTx/>
              <a:buFontTx/>
              <a:buNone/>
            </a:pPr>
            <a:endParaRPr lang="en-US" altLang="en-US" sz="1814" b="1"/>
          </a:p>
        </p:txBody>
      </p:sp>
      <p:grpSp>
        <p:nvGrpSpPr>
          <p:cNvPr id="51204" name="Group 4">
            <a:extLst>
              <a:ext uri="{FF2B5EF4-FFF2-40B4-BE49-F238E27FC236}">
                <a16:creationId xmlns:a16="http://schemas.microsoft.com/office/drawing/2014/main" id="{46C13617-E5D1-9BDE-4528-5A9E66CB98A4}"/>
              </a:ext>
            </a:extLst>
          </p:cNvPr>
          <p:cNvGrpSpPr>
            <a:grpSpLocks/>
          </p:cNvGrpSpPr>
          <p:nvPr/>
        </p:nvGrpSpPr>
        <p:grpSpPr bwMode="auto">
          <a:xfrm>
            <a:off x="6019673" y="1523680"/>
            <a:ext cx="4085709" cy="3456363"/>
            <a:chOff x="3122" y="1058"/>
            <a:chExt cx="2837" cy="2400"/>
          </a:xfrm>
        </p:grpSpPr>
        <p:pic>
          <p:nvPicPr>
            <p:cNvPr id="51205" name="Picture 5">
              <a:extLst>
                <a:ext uri="{FF2B5EF4-FFF2-40B4-BE49-F238E27FC236}">
                  <a16:creationId xmlns:a16="http://schemas.microsoft.com/office/drawing/2014/main" id="{B0F2AC22-47C4-C600-9ADF-F3AC8FBD8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2" y="1058"/>
              <a:ext cx="2837" cy="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6" name="Line 6">
              <a:extLst>
                <a:ext uri="{FF2B5EF4-FFF2-40B4-BE49-F238E27FC236}">
                  <a16:creationId xmlns:a16="http://schemas.microsoft.com/office/drawing/2014/main" id="{AD918538-9069-9595-91A5-CCD3DDE44610}"/>
                </a:ext>
              </a:extLst>
            </p:cNvPr>
            <p:cNvSpPr>
              <a:spLocks noChangeShapeType="1"/>
            </p:cNvSpPr>
            <p:nvPr/>
          </p:nvSpPr>
          <p:spPr bwMode="auto">
            <a:xfrm>
              <a:off x="5398" y="1904"/>
              <a:ext cx="0" cy="316"/>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51207" name="Text Box 7">
              <a:extLst>
                <a:ext uri="{FF2B5EF4-FFF2-40B4-BE49-F238E27FC236}">
                  <a16:creationId xmlns:a16="http://schemas.microsoft.com/office/drawing/2014/main" id="{DA95358D-040B-9AB7-9C5E-2DA6E5C16615}"/>
                </a:ext>
              </a:extLst>
            </p:cNvPr>
            <p:cNvSpPr txBox="1">
              <a:spLocks noChangeArrowheads="1"/>
            </p:cNvSpPr>
            <p:nvPr/>
          </p:nvSpPr>
          <p:spPr bwMode="auto">
            <a:xfrm>
              <a:off x="5031" y="2275"/>
              <a:ext cx="776"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814"/>
                <a:t>T~ 10mK</a:t>
              </a:r>
            </a:p>
          </p:txBody>
        </p:sp>
        <p:sp>
          <p:nvSpPr>
            <p:cNvPr id="51208" name="Line 8">
              <a:extLst>
                <a:ext uri="{FF2B5EF4-FFF2-40B4-BE49-F238E27FC236}">
                  <a16:creationId xmlns:a16="http://schemas.microsoft.com/office/drawing/2014/main" id="{2E2F91D8-1205-F601-7E69-0AB416A1CF65}"/>
                </a:ext>
              </a:extLst>
            </p:cNvPr>
            <p:cNvSpPr>
              <a:spLocks noChangeShapeType="1"/>
            </p:cNvSpPr>
            <p:nvPr/>
          </p:nvSpPr>
          <p:spPr bwMode="auto">
            <a:xfrm flipV="1">
              <a:off x="4921" y="1481"/>
              <a:ext cx="0" cy="265"/>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51209" name="Text Box 9">
              <a:extLst>
                <a:ext uri="{FF2B5EF4-FFF2-40B4-BE49-F238E27FC236}">
                  <a16:creationId xmlns:a16="http://schemas.microsoft.com/office/drawing/2014/main" id="{233D8335-EE68-67EF-A91D-FC35A258468B}"/>
                </a:ext>
              </a:extLst>
            </p:cNvPr>
            <p:cNvSpPr txBox="1">
              <a:spLocks noChangeArrowheads="1"/>
            </p:cNvSpPr>
            <p:nvPr/>
          </p:nvSpPr>
          <p:spPr bwMode="auto">
            <a:xfrm>
              <a:off x="4702" y="1189"/>
              <a:ext cx="821"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814"/>
                <a:t>T~600mK</a:t>
              </a:r>
            </a:p>
          </p:txBody>
        </p:sp>
      </p:grpSp>
      <p:grpSp>
        <p:nvGrpSpPr>
          <p:cNvPr id="51210" name="Group 10">
            <a:extLst>
              <a:ext uri="{FF2B5EF4-FFF2-40B4-BE49-F238E27FC236}">
                <a16:creationId xmlns:a16="http://schemas.microsoft.com/office/drawing/2014/main" id="{B36FA12E-BC5E-01EE-2414-43FF6108086B}"/>
              </a:ext>
            </a:extLst>
          </p:cNvPr>
          <p:cNvGrpSpPr>
            <a:grpSpLocks/>
          </p:cNvGrpSpPr>
          <p:nvPr/>
        </p:nvGrpSpPr>
        <p:grpSpPr bwMode="auto">
          <a:xfrm>
            <a:off x="7501593" y="1673457"/>
            <a:ext cx="956261" cy="2744928"/>
            <a:chOff x="4151" y="1162"/>
            <a:chExt cx="664" cy="1906"/>
          </a:xfrm>
        </p:grpSpPr>
        <p:sp>
          <p:nvSpPr>
            <p:cNvPr id="51211" name="Line 11">
              <a:extLst>
                <a:ext uri="{FF2B5EF4-FFF2-40B4-BE49-F238E27FC236}">
                  <a16:creationId xmlns:a16="http://schemas.microsoft.com/office/drawing/2014/main" id="{EDB3B9D7-4B6D-E508-9FCF-A7B99EE82B02}"/>
                </a:ext>
              </a:extLst>
            </p:cNvPr>
            <p:cNvSpPr>
              <a:spLocks noChangeShapeType="1"/>
            </p:cNvSpPr>
            <p:nvPr/>
          </p:nvSpPr>
          <p:spPr bwMode="auto">
            <a:xfrm flipV="1">
              <a:off x="4159" y="1162"/>
              <a:ext cx="0" cy="1906"/>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51212" name="Text Box 12">
              <a:extLst>
                <a:ext uri="{FF2B5EF4-FFF2-40B4-BE49-F238E27FC236}">
                  <a16:creationId xmlns:a16="http://schemas.microsoft.com/office/drawing/2014/main" id="{BD4B06D8-BAA1-C27F-8ECD-FC100196B714}"/>
                </a:ext>
              </a:extLst>
            </p:cNvPr>
            <p:cNvSpPr txBox="1">
              <a:spLocks noChangeArrowheads="1"/>
            </p:cNvSpPr>
            <p:nvPr/>
          </p:nvSpPr>
          <p:spPr bwMode="auto">
            <a:xfrm>
              <a:off x="4151" y="1560"/>
              <a:ext cx="664"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814">
                  <a:latin typeface="Wingdings" panose="05000000000000000000" pitchFamily="2" charset="2"/>
                </a:rPr>
                <a:t></a:t>
              </a:r>
              <a:r>
                <a:rPr lang="en-US" altLang="en-US" sz="1814"/>
                <a:t>B=3T</a:t>
              </a:r>
            </a:p>
          </p:txBody>
        </p:sp>
      </p:grpSp>
      <p:sp>
        <p:nvSpPr>
          <p:cNvPr id="51213" name="Line 13">
            <a:extLst>
              <a:ext uri="{FF2B5EF4-FFF2-40B4-BE49-F238E27FC236}">
                <a16:creationId xmlns:a16="http://schemas.microsoft.com/office/drawing/2014/main" id="{BF986C25-B25A-470D-E833-B099F8D01D2C}"/>
              </a:ext>
            </a:extLst>
          </p:cNvPr>
          <p:cNvSpPr>
            <a:spLocks noChangeShapeType="1"/>
          </p:cNvSpPr>
          <p:nvPr/>
        </p:nvSpPr>
        <p:spPr bwMode="auto">
          <a:xfrm flipH="1" flipV="1">
            <a:off x="8092050" y="3427561"/>
            <a:ext cx="1054191" cy="1661934"/>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51214" name="Text Box 14">
            <a:extLst>
              <a:ext uri="{FF2B5EF4-FFF2-40B4-BE49-F238E27FC236}">
                <a16:creationId xmlns:a16="http://schemas.microsoft.com/office/drawing/2014/main" id="{D99A3CAF-C1E2-BFEE-EB4C-0BD7969AF339}"/>
              </a:ext>
            </a:extLst>
          </p:cNvPr>
          <p:cNvSpPr txBox="1">
            <a:spLocks noChangeArrowheads="1"/>
          </p:cNvSpPr>
          <p:nvPr/>
        </p:nvSpPr>
        <p:spPr bwMode="auto">
          <a:xfrm>
            <a:off x="8312393" y="5257993"/>
            <a:ext cx="2193237" cy="1209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44" tIns="45722" rIns="91444" bIns="4572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814"/>
              <a:t>Slope corresponds </a:t>
            </a:r>
          </a:p>
          <a:p>
            <a:pPr>
              <a:buClrTx/>
              <a:buFontTx/>
              <a:buNone/>
            </a:pPr>
            <a:r>
              <a:rPr lang="en-US" altLang="en-US" sz="1814"/>
              <a:t>to external </a:t>
            </a:r>
          </a:p>
          <a:p>
            <a:pPr>
              <a:buClrTx/>
              <a:buFontTx/>
              <a:buNone/>
            </a:pPr>
            <a:r>
              <a:rPr lang="en-US" altLang="en-US" sz="1814"/>
              <a:t>impedances and </a:t>
            </a:r>
          </a:p>
          <a:p>
            <a:pPr>
              <a:buClrTx/>
              <a:buFontTx/>
              <a:buNone/>
            </a:pPr>
            <a:r>
              <a:rPr lang="en-US" altLang="en-US" sz="1814"/>
              <a:t>Constants in R</a:t>
            </a:r>
            <a:r>
              <a:rPr lang="en-US" altLang="en-US" sz="1814" baseline="-25000"/>
              <a:t>m</a:t>
            </a:r>
          </a:p>
        </p:txBody>
      </p:sp>
      <p:grpSp>
        <p:nvGrpSpPr>
          <p:cNvPr id="51215" name="Group 15">
            <a:extLst>
              <a:ext uri="{FF2B5EF4-FFF2-40B4-BE49-F238E27FC236}">
                <a16:creationId xmlns:a16="http://schemas.microsoft.com/office/drawing/2014/main" id="{0B35E7AD-F53F-79DA-500B-C05ACCDEE86C}"/>
              </a:ext>
            </a:extLst>
          </p:cNvPr>
          <p:cNvGrpSpPr>
            <a:grpSpLocks/>
          </p:cNvGrpSpPr>
          <p:nvPr/>
        </p:nvGrpSpPr>
        <p:grpSpPr bwMode="auto">
          <a:xfrm>
            <a:off x="4946761" y="3581658"/>
            <a:ext cx="2613875" cy="3057440"/>
            <a:chOff x="2377" y="2487"/>
            <a:chExt cx="1815" cy="2123"/>
          </a:xfrm>
        </p:grpSpPr>
        <p:sp>
          <p:nvSpPr>
            <p:cNvPr id="51216" name="Text Box 16">
              <a:extLst>
                <a:ext uri="{FF2B5EF4-FFF2-40B4-BE49-F238E27FC236}">
                  <a16:creationId xmlns:a16="http://schemas.microsoft.com/office/drawing/2014/main" id="{126D5C65-6A9A-4087-E495-68B7BFE55C79}"/>
                </a:ext>
              </a:extLst>
            </p:cNvPr>
            <p:cNvSpPr txBox="1">
              <a:spLocks noChangeArrowheads="1"/>
            </p:cNvSpPr>
            <p:nvPr/>
          </p:nvSpPr>
          <p:spPr bwMode="auto">
            <a:xfrm>
              <a:off x="2377" y="3969"/>
              <a:ext cx="1815" cy="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814"/>
                <a:t>Intercept yields Q</a:t>
              </a:r>
              <a:r>
                <a:rPr lang="en-US" altLang="en-US" sz="1814" baseline="-25000"/>
                <a:t>o </a:t>
              </a:r>
            </a:p>
            <a:p>
              <a:pPr>
                <a:buClrTx/>
                <a:buFontTx/>
                <a:buNone/>
              </a:pPr>
              <a:r>
                <a:rPr lang="en-US" altLang="en-US" sz="1814" baseline="-25000"/>
                <a:t>. </a:t>
              </a:r>
              <a:r>
                <a:rPr lang="en-US" altLang="en-US" sz="1814"/>
                <a:t>Q</a:t>
              </a:r>
              <a:r>
                <a:rPr lang="en-US" altLang="en-US" sz="1814" baseline="-25000"/>
                <a:t>o</a:t>
              </a:r>
              <a:r>
                <a:rPr lang="en-US" altLang="en-US" sz="1814"/>
                <a:t>~70000 at T=10 mK</a:t>
              </a:r>
            </a:p>
            <a:p>
              <a:pPr>
                <a:buClrTx/>
                <a:buFontTx/>
                <a:buNone/>
              </a:pPr>
              <a:r>
                <a:rPr lang="en-US" altLang="en-US" sz="1814"/>
                <a:t>Q</a:t>
              </a:r>
              <a:r>
                <a:rPr lang="en-US" altLang="en-US" sz="1814" baseline="-25000"/>
                <a:t>0</a:t>
              </a:r>
              <a:r>
                <a:rPr lang="en-US" altLang="en-US" sz="1814"/>
                <a:t>~29000 at T =600mK</a:t>
              </a:r>
            </a:p>
          </p:txBody>
        </p:sp>
        <p:grpSp>
          <p:nvGrpSpPr>
            <p:cNvPr id="51217" name="Group 17">
              <a:extLst>
                <a:ext uri="{FF2B5EF4-FFF2-40B4-BE49-F238E27FC236}">
                  <a16:creationId xmlns:a16="http://schemas.microsoft.com/office/drawing/2014/main" id="{436D572F-0406-F327-544D-AE9839DCBA2D}"/>
                </a:ext>
              </a:extLst>
            </p:cNvPr>
            <p:cNvGrpSpPr>
              <a:grpSpLocks/>
            </p:cNvGrpSpPr>
            <p:nvPr/>
          </p:nvGrpSpPr>
          <p:grpSpPr bwMode="auto">
            <a:xfrm>
              <a:off x="3069" y="2487"/>
              <a:ext cx="634" cy="1427"/>
              <a:chOff x="3069" y="2487"/>
              <a:chExt cx="634" cy="1427"/>
            </a:xfrm>
          </p:grpSpPr>
          <p:sp>
            <p:nvSpPr>
              <p:cNvPr id="51218" name="Line 18">
                <a:extLst>
                  <a:ext uri="{FF2B5EF4-FFF2-40B4-BE49-F238E27FC236}">
                    <a16:creationId xmlns:a16="http://schemas.microsoft.com/office/drawing/2014/main" id="{DDC30CFF-F22D-6A08-D063-A52DB6CF2023}"/>
                  </a:ext>
                </a:extLst>
              </p:cNvPr>
              <p:cNvSpPr>
                <a:spLocks noChangeShapeType="1"/>
              </p:cNvSpPr>
              <p:nvPr/>
            </p:nvSpPr>
            <p:spPr bwMode="auto">
              <a:xfrm flipV="1">
                <a:off x="3069" y="2803"/>
                <a:ext cx="581" cy="1112"/>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51219" name="Line 19">
                <a:extLst>
                  <a:ext uri="{FF2B5EF4-FFF2-40B4-BE49-F238E27FC236}">
                    <a16:creationId xmlns:a16="http://schemas.microsoft.com/office/drawing/2014/main" id="{7AEA09DB-CB0B-89B5-B8A0-4485E8E55D09}"/>
                  </a:ext>
                </a:extLst>
              </p:cNvPr>
              <p:cNvSpPr>
                <a:spLocks noChangeShapeType="1"/>
              </p:cNvSpPr>
              <p:nvPr/>
            </p:nvSpPr>
            <p:spPr bwMode="auto">
              <a:xfrm flipV="1">
                <a:off x="3069" y="2486"/>
                <a:ext cx="634" cy="1429"/>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gr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12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additive="repl">
                                        <p:cTn id="10" dur="1" fill="hold">
                                          <p:stCondLst>
                                            <p:cond delay="0"/>
                                          </p:stCondLst>
                                        </p:cTn>
                                        <p:tgtEl>
                                          <p:spTgt spid="51213"/>
                                        </p:tgtEl>
                                        <p:attrNameLst>
                                          <p:attrName>style.visibility</p:attrName>
                                        </p:attrNameLst>
                                      </p:cBhvr>
                                      <p:to>
                                        <p:strVal val="visible"/>
                                      </p:to>
                                    </p:set>
                                    <p:anim calcmode="lin" valueType="num">
                                      <p:cBhvr>
                                        <p:cTn id="11" dur="1000" fill="hold"/>
                                        <p:tgtEl>
                                          <p:spTgt spid="51213"/>
                                        </p:tgtEl>
                                        <p:attrNameLst>
                                          <p:attrName>ppt_x</p:attrName>
                                        </p:attrNameLst>
                                      </p:cBhvr>
                                      <p:tavLst>
                                        <p:tav tm="100000">
                                          <p:val>
                                            <p:strVal val="#ppt_x"/>
                                          </p:val>
                                        </p:tav>
                                        <p:tav>
                                          <p:val>
                                            <p:strVal val="#ppt_x"/>
                                          </p:val>
                                        </p:tav>
                                      </p:tavLst>
                                    </p:anim>
                                    <p:anim calcmode="lin" valueType="num">
                                      <p:cBhvr>
                                        <p:cTn id="12" dur="1000" fill="hold"/>
                                        <p:tgtEl>
                                          <p:spTgt spid="51213"/>
                                        </p:tgtEl>
                                        <p:attrNameLst>
                                          <p:attrName>ppt_y</p:attrName>
                                        </p:attrNameLst>
                                      </p:cBhvr>
                                      <p:tavLst>
                                        <p:tav tm="100000">
                                          <p:val>
                                            <p:strVal val="1+#ppt_h/2"/>
                                          </p:val>
                                        </p:tav>
                                        <p:tav>
                                          <p:val>
                                            <p:strVal val="#ppt_y"/>
                                          </p:val>
                                        </p:tav>
                                      </p:tavLst>
                                    </p:anim>
                                  </p:childTnLst>
                                </p:cTn>
                              </p:par>
                              <p:par>
                                <p:cTn id="13" presetID="2" presetClass="entr" presetSubtype="4" fill="hold" nodeType="withEffect">
                                  <p:stCondLst>
                                    <p:cond delay="0"/>
                                  </p:stCondLst>
                                  <p:childTnLst>
                                    <p:set>
                                      <p:cBhvr additive="repl">
                                        <p:cTn id="14" dur="1" fill="hold">
                                          <p:stCondLst>
                                            <p:cond delay="0"/>
                                          </p:stCondLst>
                                        </p:cTn>
                                        <p:tgtEl>
                                          <p:spTgt spid="51214"/>
                                        </p:tgtEl>
                                        <p:attrNameLst>
                                          <p:attrName>style.visibility</p:attrName>
                                        </p:attrNameLst>
                                      </p:cBhvr>
                                      <p:to>
                                        <p:strVal val="visible"/>
                                      </p:to>
                                    </p:set>
                                    <p:anim calcmode="lin" valueType="num">
                                      <p:cBhvr>
                                        <p:cTn id="15" dur="1000" fill="hold"/>
                                        <p:tgtEl>
                                          <p:spTgt spid="51214"/>
                                        </p:tgtEl>
                                        <p:attrNameLst>
                                          <p:attrName>ppt_x</p:attrName>
                                        </p:attrNameLst>
                                      </p:cBhvr>
                                      <p:tavLst>
                                        <p:tav tm="100000">
                                          <p:val>
                                            <p:strVal val="#ppt_x"/>
                                          </p:val>
                                        </p:tav>
                                        <p:tav>
                                          <p:val>
                                            <p:strVal val="#ppt_x"/>
                                          </p:val>
                                        </p:tav>
                                      </p:tavLst>
                                    </p:anim>
                                    <p:anim calcmode="lin" valueType="num">
                                      <p:cBhvr>
                                        <p:cTn id="16" dur="1000" fill="hold"/>
                                        <p:tgtEl>
                                          <p:spTgt spid="51214"/>
                                        </p:tgtEl>
                                        <p:attrNameLst>
                                          <p:attrName>ppt_y</p:attrName>
                                        </p:attrNameLst>
                                      </p:cBhvr>
                                      <p:tavLst>
                                        <p:tav tm="100000">
                                          <p:val>
                                            <p:strVal val="1+#ppt_h/2"/>
                                          </p:val>
                                        </p:tav>
                                        <p:tav>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additive="repl">
                                        <p:cTn id="20" dur="1" fill="hold">
                                          <p:stCondLst>
                                            <p:cond delay="0"/>
                                          </p:stCondLst>
                                        </p:cTn>
                                        <p:tgtEl>
                                          <p:spTgt spid="51215"/>
                                        </p:tgtEl>
                                        <p:attrNameLst>
                                          <p:attrName>style.visibility</p:attrName>
                                        </p:attrNameLst>
                                      </p:cBhvr>
                                      <p:to>
                                        <p:strVal val="visible"/>
                                      </p:to>
                                    </p:set>
                                    <p:anim calcmode="lin" valueType="num">
                                      <p:cBhvr>
                                        <p:cTn id="21" dur="500" fill="hold"/>
                                        <p:tgtEl>
                                          <p:spTgt spid="51215"/>
                                        </p:tgtEl>
                                        <p:attrNameLst>
                                          <p:attrName>ppt_x</p:attrName>
                                        </p:attrNameLst>
                                      </p:cBhvr>
                                      <p:tavLst>
                                        <p:tav tm="100000">
                                          <p:val>
                                            <p:strVal val="#ppt_x"/>
                                          </p:val>
                                        </p:tav>
                                        <p:tav>
                                          <p:val>
                                            <p:strVal val="#ppt_x"/>
                                          </p:val>
                                        </p:tav>
                                      </p:tavLst>
                                    </p:anim>
                                    <p:anim calcmode="lin" valueType="num">
                                      <p:cBhvr>
                                        <p:cTn id="22" dur="500" fill="hold"/>
                                        <p:tgtEl>
                                          <p:spTgt spid="51215"/>
                                        </p:tgtEl>
                                        <p:attrNameLst>
                                          <p:attrName>ppt_y</p:attrName>
                                        </p:attrNameLst>
                                      </p:cBhvr>
                                      <p:tavLst>
                                        <p:tav tm="100000">
                                          <p:val>
                                            <p:strVal val="1+#ppt_h/2"/>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xit" presetSubtype="10" fill="hold" nodeType="clickEffect">
                                  <p:stCondLst>
                                    <p:cond delay="0"/>
                                  </p:stCondLst>
                                  <p:childTnLst>
                                    <p:animEffect transition="out" filter="checkerboard(across)">
                                      <p:cBhvr additive="repl">
                                        <p:cTn id="26" dur="500"/>
                                        <p:tgtEl>
                                          <p:spTgt spid="51213"/>
                                        </p:tgtEl>
                                      </p:cBhvr>
                                    </p:animEffect>
                                    <p:set>
                                      <p:cBhvr additive="repl">
                                        <p:cTn id="27" dur="1" fill="hold">
                                          <p:stCondLst>
                                            <p:cond delay="499"/>
                                          </p:stCondLst>
                                        </p:cTn>
                                        <p:tgtEl>
                                          <p:spTgt spid="51213"/>
                                        </p:tgtEl>
                                        <p:attrNameLst>
                                          <p:attrName>style.visibility</p:attrName>
                                        </p:attrNameLst>
                                      </p:cBhvr>
                                      <p:to>
                                        <p:strVal val="hidden"/>
                                      </p:to>
                                    </p:set>
                                  </p:childTnLst>
                                </p:cTn>
                              </p:par>
                              <p:par>
                                <p:cTn id="28" presetID="5" presetClass="exit" presetSubtype="10" fill="hold" nodeType="withEffect">
                                  <p:stCondLst>
                                    <p:cond delay="0"/>
                                  </p:stCondLst>
                                  <p:childTnLst>
                                    <p:animEffect transition="out" filter="checkerboard(across)">
                                      <p:cBhvr additive="repl">
                                        <p:cTn id="29" dur="500"/>
                                        <p:tgtEl>
                                          <p:spTgt spid="51214"/>
                                        </p:tgtEl>
                                      </p:cBhvr>
                                    </p:animEffect>
                                    <p:set>
                                      <p:cBhvr additive="repl">
                                        <p:cTn id="30" dur="1" fill="hold">
                                          <p:stCondLst>
                                            <p:cond delay="499"/>
                                          </p:stCondLst>
                                        </p:cTn>
                                        <p:tgtEl>
                                          <p:spTgt spid="51214"/>
                                        </p:tgtEl>
                                        <p:attrNameLst>
                                          <p:attrName>style.visibility</p:attrName>
                                        </p:attrNameLst>
                                      </p:cBhvr>
                                      <p:to>
                                        <p:strVal val="hidden"/>
                                      </p:to>
                                    </p:set>
                                  </p:childTnLst>
                                </p:cTn>
                              </p:par>
                              <p:par>
                                <p:cTn id="31" presetID="5" presetClass="exit" presetSubtype="10" fill="hold" nodeType="withEffect">
                                  <p:stCondLst>
                                    <p:cond delay="0"/>
                                  </p:stCondLst>
                                  <p:childTnLst>
                                    <p:animEffect transition="out" filter="checkerboard(across)">
                                      <p:cBhvr additive="repl">
                                        <p:cTn id="32" dur="500"/>
                                        <p:tgtEl>
                                          <p:spTgt spid="51215"/>
                                        </p:tgtEl>
                                      </p:cBhvr>
                                    </p:animEffect>
                                    <p:set>
                                      <p:cBhvr additive="repl">
                                        <p:cTn id="33" dur="1" fill="hold">
                                          <p:stCondLst>
                                            <p:cond delay="499"/>
                                          </p:stCondLst>
                                        </p:cTn>
                                        <p:tgtEl>
                                          <p:spTgt spid="51215"/>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additive="repl">
                                        <p:cTn id="37" dur="1" fill="hold">
                                          <p:stCondLst>
                                            <p:cond delay="0"/>
                                          </p:stCondLst>
                                        </p:cTn>
                                        <p:tgtEl>
                                          <p:spTgt spid="51210"/>
                                        </p:tgtEl>
                                        <p:attrNameLst>
                                          <p:attrName>style.visibility</p:attrName>
                                        </p:attrNameLst>
                                      </p:cBhvr>
                                      <p:to>
                                        <p:strVal val="visible"/>
                                      </p:to>
                                    </p:set>
                                    <p:anim calcmode="lin" valueType="num">
                                      <p:cBhvr>
                                        <p:cTn id="38" dur="500" fill="hold"/>
                                        <p:tgtEl>
                                          <p:spTgt spid="51210"/>
                                        </p:tgtEl>
                                        <p:attrNameLst>
                                          <p:attrName>ppt_x</p:attrName>
                                        </p:attrNameLst>
                                      </p:cBhvr>
                                      <p:tavLst>
                                        <p:tav tm="100000">
                                          <p:val>
                                            <p:strVal val="#ppt_x"/>
                                          </p:val>
                                        </p:tav>
                                        <p:tav>
                                          <p:val>
                                            <p:strVal val="#ppt_x"/>
                                          </p:val>
                                        </p:tav>
                                      </p:tavLst>
                                    </p:anim>
                                    <p:anim calcmode="lin" valueType="num">
                                      <p:cBhvr>
                                        <p:cTn id="39" dur="500" fill="hold"/>
                                        <p:tgtEl>
                                          <p:spTgt spid="51210"/>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E6CB99FA-AC5D-4F83-9DC2-FA811E895A65}"/>
              </a:ext>
            </a:extLst>
          </p:cNvPr>
          <p:cNvSpPr>
            <a:spLocks noGrp="1" noChangeArrowheads="1"/>
          </p:cNvSpPr>
          <p:nvPr>
            <p:ph type="title"/>
          </p:nvPr>
        </p:nvSpPr>
        <p:spPr>
          <a:xfrm>
            <a:off x="1980049" y="273629"/>
            <a:ext cx="9835232" cy="1144921"/>
          </a:xfrm>
        </p:spPr>
        <p:txBody>
          <a:bodyPr vert="horz" lIns="91440" tIns="35205" rIns="91440" bIns="45720" rtlCol="0" anchor="b">
            <a:normAutofit/>
          </a:bodyPr>
          <a:lstStyle/>
          <a:p>
            <a:pPr>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IN" altLang="en-US" b="1" dirty="0" err="1"/>
              <a:t>Analogs</a:t>
            </a:r>
            <a:r>
              <a:rPr lang="en-IN" altLang="en-US" b="1" dirty="0"/>
              <a:t> </a:t>
            </a:r>
          </a:p>
        </p:txBody>
      </p:sp>
      <p:pic>
        <p:nvPicPr>
          <p:cNvPr id="6147" name="Picture 2">
            <a:extLst>
              <a:ext uri="{FF2B5EF4-FFF2-40B4-BE49-F238E27FC236}">
                <a16:creationId xmlns:a16="http://schemas.microsoft.com/office/drawing/2014/main" id="{25A7677D-A4C1-4908-A87D-C6D02846C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14268">
            <a:off x="5604580" y="3050176"/>
            <a:ext cx="3843764" cy="196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48" name="Picture 3">
            <a:extLst>
              <a:ext uri="{FF2B5EF4-FFF2-40B4-BE49-F238E27FC236}">
                <a16:creationId xmlns:a16="http://schemas.microsoft.com/office/drawing/2014/main" id="{E9F5DCC6-D233-4848-910E-C1414D49EE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9557" y="2484262"/>
            <a:ext cx="2744928" cy="219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149" name="Text Box 4">
            <a:extLst>
              <a:ext uri="{FF2B5EF4-FFF2-40B4-BE49-F238E27FC236}">
                <a16:creationId xmlns:a16="http://schemas.microsoft.com/office/drawing/2014/main" id="{47AD6F32-62DA-4EE8-8319-D7F5AA82E0FE}"/>
              </a:ext>
            </a:extLst>
          </p:cNvPr>
          <p:cNvSpPr txBox="1">
            <a:spLocks noChangeArrowheads="1"/>
          </p:cNvSpPr>
          <p:nvPr/>
        </p:nvSpPr>
        <p:spPr bwMode="auto">
          <a:xfrm>
            <a:off x="2502823" y="5168704"/>
            <a:ext cx="3272024" cy="101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46" tIns="55226" rIns="81646" bIns="40823"/>
          <a:lstStyle>
            <a:lvl1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1pPr>
            <a:lvl2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2pPr>
            <a:lvl3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3pPr>
            <a:lvl4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4pPr>
            <a:lvl5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9pPr>
          </a:lstStyle>
          <a:p>
            <a:pPr eaLnBrk="1"/>
            <a:r>
              <a:rPr lang="en-IN" altLang="en-US" sz="1633" dirty="0">
                <a:solidFill>
                  <a:srgbClr val="000000"/>
                </a:solidFill>
              </a:rPr>
              <a:t>An array of doubly clamped </a:t>
            </a:r>
          </a:p>
          <a:p>
            <a:pPr eaLnBrk="1"/>
            <a:r>
              <a:rPr lang="en-IN" altLang="en-US" sz="1633" dirty="0">
                <a:solidFill>
                  <a:srgbClr val="000000"/>
                </a:solidFill>
              </a:rPr>
              <a:t>Gold beams about 200nm wide</a:t>
            </a:r>
          </a:p>
          <a:p>
            <a:pPr eaLnBrk="1"/>
            <a:r>
              <a:rPr lang="en-IN" altLang="en-US" sz="1633" dirty="0">
                <a:solidFill>
                  <a:srgbClr val="000000"/>
                </a:solidFill>
              </a:rPr>
              <a:t>And 80 nm thick and few microns </a:t>
            </a:r>
          </a:p>
          <a:p>
            <a:pPr eaLnBrk="1"/>
            <a:r>
              <a:rPr lang="en-IN" altLang="en-US" sz="1633" dirty="0">
                <a:solidFill>
                  <a:srgbClr val="000000"/>
                </a:solidFill>
              </a:rPr>
              <a:t>Long. </a:t>
            </a:r>
          </a:p>
        </p:txBody>
      </p:sp>
      <p:sp>
        <p:nvSpPr>
          <p:cNvPr id="6150" name="Text Box 5">
            <a:extLst>
              <a:ext uri="{FF2B5EF4-FFF2-40B4-BE49-F238E27FC236}">
                <a16:creationId xmlns:a16="http://schemas.microsoft.com/office/drawing/2014/main" id="{0CC74371-CC3F-4750-B2D5-A58A90680470}"/>
              </a:ext>
            </a:extLst>
          </p:cNvPr>
          <p:cNvSpPr txBox="1">
            <a:spLocks noChangeArrowheads="1"/>
          </p:cNvSpPr>
          <p:nvPr/>
        </p:nvSpPr>
        <p:spPr bwMode="auto">
          <a:xfrm>
            <a:off x="6565105" y="5920708"/>
            <a:ext cx="3303707" cy="54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46" tIns="55226" rIns="81646" bIns="40823"/>
          <a:lstStyle>
            <a:lvl1pPr eaLnBrk="0">
              <a:tabLst>
                <a:tab pos="723900" algn="l"/>
                <a:tab pos="1447800" algn="l"/>
                <a:tab pos="2171700" algn="l"/>
                <a:tab pos="2895600" algn="l"/>
                <a:tab pos="3619500" algn="l"/>
              </a:tabLst>
              <a:defRPr>
                <a:solidFill>
                  <a:schemeClr val="tx1"/>
                </a:solidFill>
                <a:latin typeface="Arial" panose="020B0604020202020204" pitchFamily="34" charset="0"/>
                <a:cs typeface="DejaVu Sans" charset="0"/>
              </a:defRPr>
            </a:lvl1pPr>
            <a:lvl2pPr eaLnBrk="0">
              <a:tabLst>
                <a:tab pos="723900" algn="l"/>
                <a:tab pos="1447800" algn="l"/>
                <a:tab pos="2171700" algn="l"/>
                <a:tab pos="2895600" algn="l"/>
                <a:tab pos="3619500" algn="l"/>
              </a:tabLst>
              <a:defRPr>
                <a:solidFill>
                  <a:schemeClr val="tx1"/>
                </a:solidFill>
                <a:latin typeface="Arial" panose="020B0604020202020204" pitchFamily="34" charset="0"/>
                <a:cs typeface="DejaVu Sans" charset="0"/>
              </a:defRPr>
            </a:lvl2pPr>
            <a:lvl3pPr eaLnBrk="0">
              <a:tabLst>
                <a:tab pos="723900" algn="l"/>
                <a:tab pos="1447800" algn="l"/>
                <a:tab pos="2171700" algn="l"/>
                <a:tab pos="2895600" algn="l"/>
                <a:tab pos="3619500" algn="l"/>
              </a:tabLst>
              <a:defRPr>
                <a:solidFill>
                  <a:schemeClr val="tx1"/>
                </a:solidFill>
                <a:latin typeface="Arial" panose="020B0604020202020204" pitchFamily="34" charset="0"/>
                <a:cs typeface="DejaVu Sans" charset="0"/>
              </a:defRPr>
            </a:lvl3pPr>
            <a:lvl4pPr eaLnBrk="0">
              <a:tabLst>
                <a:tab pos="723900" algn="l"/>
                <a:tab pos="1447800" algn="l"/>
                <a:tab pos="2171700" algn="l"/>
                <a:tab pos="2895600" algn="l"/>
                <a:tab pos="3619500" algn="l"/>
              </a:tabLst>
              <a:defRPr>
                <a:solidFill>
                  <a:schemeClr val="tx1"/>
                </a:solidFill>
                <a:latin typeface="Arial" panose="020B0604020202020204" pitchFamily="34" charset="0"/>
                <a:cs typeface="DejaVu Sans" charset="0"/>
              </a:defRPr>
            </a:lvl4pPr>
            <a:lvl5pPr eaLnBrk="0">
              <a:tabLst>
                <a:tab pos="723900" algn="l"/>
                <a:tab pos="1447800" algn="l"/>
                <a:tab pos="2171700" algn="l"/>
                <a:tab pos="2895600" algn="l"/>
                <a:tab pos="36195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cs typeface="DejaVu Sans" charset="0"/>
              </a:defRPr>
            </a:lvl9pPr>
          </a:lstStyle>
          <a:p>
            <a:pPr eaLnBrk="1"/>
            <a:r>
              <a:rPr lang="en-IN" altLang="en-US" sz="1633" dirty="0">
                <a:solidFill>
                  <a:srgbClr val="000000"/>
                </a:solidFill>
              </a:rPr>
              <a:t>A nano-scale analogue of a stringed Instruments</a:t>
            </a:r>
          </a:p>
          <a:p>
            <a:pPr eaLnBrk="1"/>
            <a:endParaRPr lang="en-IN" altLang="en-US" sz="1633" dirty="0">
              <a:solidFill>
                <a:srgbClr val="000000"/>
              </a:solidFill>
            </a:endParaRPr>
          </a:p>
        </p:txBody>
      </p:sp>
      <p:pic>
        <p:nvPicPr>
          <p:cNvPr id="4" name="Picture 2" descr="Jack Wood Musical Saraswati Veena, Packaging Type: Carton Box, Size: 4 Feet  (length), Rs 38000 /piece | ID: 11755324733">
            <a:extLst>
              <a:ext uri="{FF2B5EF4-FFF2-40B4-BE49-F238E27FC236}">
                <a16:creationId xmlns:a16="http://schemas.microsoft.com/office/drawing/2014/main" id="{2DF5723B-6F1C-481B-961A-52926E260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3683" y="2195036"/>
            <a:ext cx="2949186" cy="29491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57A8EB-429C-4845-AF0D-364D30BA496A}"/>
              </a:ext>
            </a:extLst>
          </p:cNvPr>
          <p:cNvSpPr txBox="1"/>
          <p:nvPr/>
        </p:nvSpPr>
        <p:spPr>
          <a:xfrm>
            <a:off x="7776155" y="4981893"/>
            <a:ext cx="3500574" cy="646331"/>
          </a:xfrm>
          <a:prstGeom prst="rect">
            <a:avLst/>
          </a:prstGeom>
          <a:noFill/>
          <a:ln w="25400">
            <a:solidFill>
              <a:srgbClr val="C00000"/>
            </a:solidFill>
          </a:ln>
        </p:spPr>
        <p:txBody>
          <a:bodyPr wrap="none" rtlCol="0">
            <a:spAutoFit/>
          </a:bodyPr>
          <a:lstStyle/>
          <a:p>
            <a:r>
              <a:rPr lang="en-US" dirty="0"/>
              <a:t>Typically resonates in </a:t>
            </a:r>
          </a:p>
          <a:p>
            <a:r>
              <a:rPr lang="en-US" dirty="0"/>
              <a:t>Audio frequency Hz to few Kilo-Hz</a:t>
            </a:r>
            <a:endParaRPr lang="en-IN" dirty="0"/>
          </a:p>
        </p:txBody>
      </p:sp>
      <p:sp>
        <p:nvSpPr>
          <p:cNvPr id="12" name="TextBox 11">
            <a:extLst>
              <a:ext uri="{FF2B5EF4-FFF2-40B4-BE49-F238E27FC236}">
                <a16:creationId xmlns:a16="http://schemas.microsoft.com/office/drawing/2014/main" id="{7EAC560A-CCF5-4CAF-8927-861FF66747F3}"/>
              </a:ext>
            </a:extLst>
          </p:cNvPr>
          <p:cNvSpPr txBox="1"/>
          <p:nvPr/>
        </p:nvSpPr>
        <p:spPr>
          <a:xfrm>
            <a:off x="229762" y="2782669"/>
            <a:ext cx="2273061" cy="923330"/>
          </a:xfrm>
          <a:prstGeom prst="rect">
            <a:avLst/>
          </a:prstGeom>
          <a:noFill/>
          <a:ln w="25400">
            <a:solidFill>
              <a:srgbClr val="C00000"/>
            </a:solidFill>
          </a:ln>
        </p:spPr>
        <p:txBody>
          <a:bodyPr wrap="square" rtlCol="0">
            <a:spAutoFit/>
          </a:bodyPr>
          <a:lstStyle/>
          <a:p>
            <a:r>
              <a:rPr lang="en-US" dirty="0"/>
              <a:t>Typically resonates in </a:t>
            </a:r>
          </a:p>
          <a:p>
            <a:r>
              <a:rPr lang="en-US" dirty="0"/>
              <a:t>RF frequency </a:t>
            </a:r>
          </a:p>
          <a:p>
            <a:r>
              <a:rPr lang="en-US" dirty="0"/>
              <a:t>Of few MHz</a:t>
            </a:r>
            <a:endParaRPr lang="en-IN"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6263-B7BF-FC3C-77D5-3535411DE590}"/>
              </a:ext>
            </a:extLst>
          </p:cNvPr>
          <p:cNvSpPr>
            <a:spLocks noGrp="1"/>
          </p:cNvSpPr>
          <p:nvPr>
            <p:ph type="title"/>
          </p:nvPr>
        </p:nvSpPr>
        <p:spPr/>
        <p:txBody>
          <a:bodyPr/>
          <a:lstStyle/>
          <a:p>
            <a:r>
              <a:rPr lang="en-IN" dirty="0"/>
              <a:t>What happens below 4.2 K </a:t>
            </a:r>
          </a:p>
        </p:txBody>
      </p:sp>
      <p:sp>
        <p:nvSpPr>
          <p:cNvPr id="3" name="Content Placeholder 2">
            <a:extLst>
              <a:ext uri="{FF2B5EF4-FFF2-40B4-BE49-F238E27FC236}">
                <a16:creationId xmlns:a16="http://schemas.microsoft.com/office/drawing/2014/main" id="{69CB94C2-1B24-5D16-F53D-23C98F72B1EA}"/>
              </a:ext>
            </a:extLst>
          </p:cNvPr>
          <p:cNvSpPr>
            <a:spLocks noGrp="1"/>
          </p:cNvSpPr>
          <p:nvPr>
            <p:ph idx="1"/>
          </p:nvPr>
        </p:nvSpPr>
        <p:spPr/>
        <p:txBody>
          <a:bodyPr>
            <a:noAutofit/>
          </a:bodyPr>
          <a:lstStyle/>
          <a:p>
            <a:r>
              <a:rPr lang="en-IN" sz="2400" dirty="0">
                <a:latin typeface="Calibri" panose="020F0502020204030204" pitchFamily="34" charset="0"/>
                <a:cs typeface="Calibri" panose="020F0502020204030204" pitchFamily="34" charset="0"/>
              </a:rPr>
              <a:t>All Solids typically freeze below 4.2 K </a:t>
            </a:r>
          </a:p>
          <a:p>
            <a:r>
              <a:rPr lang="en-IN" sz="2400" dirty="0">
                <a:latin typeface="Calibri" panose="020F0502020204030204" pitchFamily="34" charset="0"/>
                <a:cs typeface="Calibri" panose="020F0502020204030204" pitchFamily="34" charset="0"/>
              </a:rPr>
              <a:t>Thermal conductivity drops as phonon DOS is reduced</a:t>
            </a:r>
          </a:p>
          <a:p>
            <a:r>
              <a:rPr lang="en-IN" sz="2400" dirty="0">
                <a:latin typeface="Calibri" panose="020F0502020204030204" pitchFamily="34" charset="0"/>
                <a:cs typeface="Calibri" panose="020F0502020204030204" pitchFamily="34" charset="0"/>
              </a:rPr>
              <a:t>Most expansions/contractions are negligible </a:t>
            </a:r>
          </a:p>
          <a:p>
            <a:pPr marL="0" indent="0">
              <a:buNone/>
            </a:pPr>
            <a:r>
              <a:rPr lang="en-IN" sz="2400" b="1" dirty="0">
                <a:latin typeface="Calibri" panose="020F0502020204030204" pitchFamily="34" charset="0"/>
                <a:cs typeface="Calibri" panose="020F0502020204030204" pitchFamily="34" charset="0"/>
              </a:rPr>
              <a:t>Yet most Solid state mechanical systems show temperature dependence of frequency and dissipation  down to few </a:t>
            </a:r>
            <a:r>
              <a:rPr lang="en-IN" sz="2400" b="1" dirty="0" err="1">
                <a:latin typeface="Calibri" panose="020F0502020204030204" pitchFamily="34" charset="0"/>
                <a:cs typeface="Calibri" panose="020F0502020204030204" pitchFamily="34" charset="0"/>
              </a:rPr>
              <a:t>mK</a:t>
            </a:r>
            <a:r>
              <a:rPr lang="en-IN" sz="2400" b="1" dirty="0">
                <a:latin typeface="Calibri" panose="020F0502020204030204" pitchFamily="34" charset="0"/>
                <a:cs typeface="Calibri" panose="020F0502020204030204" pitchFamily="34" charset="0"/>
              </a:rPr>
              <a:t> </a:t>
            </a:r>
          </a:p>
          <a:p>
            <a:pPr marL="0" indent="0">
              <a:buNone/>
            </a:pPr>
            <a:r>
              <a:rPr lang="en-IN" sz="2400" b="1" dirty="0">
                <a:latin typeface="Calibri" panose="020F0502020204030204" pitchFamily="34" charset="0"/>
                <a:cs typeface="Calibri" panose="020F0502020204030204" pitchFamily="34" charset="0"/>
              </a:rPr>
              <a:t>WHY? </a:t>
            </a:r>
          </a:p>
          <a:p>
            <a:r>
              <a:rPr lang="en-IN" sz="2400" dirty="0">
                <a:latin typeface="Calibri" panose="020F0502020204030204" pitchFamily="34" charset="0"/>
                <a:cs typeface="Calibri" panose="020F0502020204030204" pitchFamily="34" charset="0"/>
              </a:rPr>
              <a:t>Only Helium forms a superfluid</a:t>
            </a:r>
          </a:p>
          <a:p>
            <a:r>
              <a:rPr lang="en-IN" sz="2400" dirty="0">
                <a:latin typeface="Calibri" panose="020F0502020204030204" pitchFamily="34" charset="0"/>
                <a:cs typeface="Calibri" panose="020F0502020204030204" pitchFamily="34" charset="0"/>
              </a:rPr>
              <a:t>Typically Quantum fluctuations persists among defect states </a:t>
            </a:r>
          </a:p>
        </p:txBody>
      </p:sp>
    </p:spTree>
    <p:extLst>
      <p:ext uri="{BB962C8B-B14F-4D97-AF65-F5344CB8AC3E}">
        <p14:creationId xmlns:p14="http://schemas.microsoft.com/office/powerpoint/2010/main" val="591296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B2684E-2037-FEFD-B683-88A954C638F3}"/>
              </a:ext>
            </a:extLst>
          </p:cNvPr>
          <p:cNvSpPr>
            <a:spLocks noGrp="1"/>
          </p:cNvSpPr>
          <p:nvPr>
            <p:ph type="title"/>
          </p:nvPr>
        </p:nvSpPr>
        <p:spPr/>
        <p:txBody>
          <a:bodyPr/>
          <a:lstStyle/>
          <a:p>
            <a:r>
              <a:rPr lang="en-IN" dirty="0"/>
              <a:t>Defects in Crystals</a:t>
            </a:r>
          </a:p>
        </p:txBody>
      </p:sp>
      <p:sp>
        <p:nvSpPr>
          <p:cNvPr id="9" name="TextBox 8">
            <a:extLst>
              <a:ext uri="{FF2B5EF4-FFF2-40B4-BE49-F238E27FC236}">
                <a16:creationId xmlns:a16="http://schemas.microsoft.com/office/drawing/2014/main" id="{3F34DD96-9B17-F48C-98CB-5FC49B1803E2}"/>
              </a:ext>
            </a:extLst>
          </p:cNvPr>
          <p:cNvSpPr txBox="1"/>
          <p:nvPr/>
        </p:nvSpPr>
        <p:spPr>
          <a:xfrm>
            <a:off x="1513840" y="2413338"/>
            <a:ext cx="7630160" cy="1754326"/>
          </a:xfrm>
          <a:prstGeom prst="rect">
            <a:avLst/>
          </a:prstGeom>
          <a:noFill/>
        </p:spPr>
        <p:txBody>
          <a:bodyPr wrap="square">
            <a:spAutoFit/>
          </a:bodyPr>
          <a:lstStyle/>
          <a:p>
            <a:r>
              <a:rPr lang="en-US" dirty="0"/>
              <a:t>Lets see: Diamonds are crystals and, as we are told, they are forever (a lie) and ……….. but if you buy one, it is mostly the defects in this carbon crystal that determine how much money you spent for a given size.</a:t>
            </a:r>
          </a:p>
          <a:p>
            <a:r>
              <a:rPr lang="en-US" dirty="0"/>
              <a:t>		If you do not buy diamonds on a regular base, you are still exposed to defects in crystals in many ways. However, you may not be aware of this fact. So let's look at examples.</a:t>
            </a:r>
            <a:endParaRPr lang="en-IN" dirty="0"/>
          </a:p>
        </p:txBody>
      </p:sp>
      <p:sp>
        <p:nvSpPr>
          <p:cNvPr id="13" name="TextBox 12">
            <a:extLst>
              <a:ext uri="{FF2B5EF4-FFF2-40B4-BE49-F238E27FC236}">
                <a16:creationId xmlns:a16="http://schemas.microsoft.com/office/drawing/2014/main" id="{44ED27AE-DF4F-C0C3-1B5C-D7C8B0417F7B}"/>
              </a:ext>
            </a:extLst>
          </p:cNvPr>
          <p:cNvSpPr txBox="1"/>
          <p:nvPr/>
        </p:nvSpPr>
        <p:spPr>
          <a:xfrm>
            <a:off x="1971039" y="5373694"/>
            <a:ext cx="6096000" cy="369332"/>
          </a:xfrm>
          <a:prstGeom prst="rect">
            <a:avLst/>
          </a:prstGeom>
          <a:noFill/>
        </p:spPr>
        <p:txBody>
          <a:bodyPr wrap="square">
            <a:spAutoFit/>
          </a:bodyPr>
          <a:lstStyle/>
          <a:p>
            <a:r>
              <a:rPr lang="en-IN" dirty="0"/>
              <a:t>https://www.tf.uni-kiel.de/matwis/amat/def_en/index.html</a:t>
            </a:r>
          </a:p>
        </p:txBody>
      </p:sp>
      <p:sp>
        <p:nvSpPr>
          <p:cNvPr id="14" name="TextBox 13">
            <a:extLst>
              <a:ext uri="{FF2B5EF4-FFF2-40B4-BE49-F238E27FC236}">
                <a16:creationId xmlns:a16="http://schemas.microsoft.com/office/drawing/2014/main" id="{11406398-70FC-DAB2-4263-72B85D54AB20}"/>
              </a:ext>
            </a:extLst>
          </p:cNvPr>
          <p:cNvSpPr txBox="1"/>
          <p:nvPr/>
        </p:nvSpPr>
        <p:spPr>
          <a:xfrm>
            <a:off x="1741796" y="4678346"/>
            <a:ext cx="7726282" cy="369332"/>
          </a:xfrm>
          <a:prstGeom prst="rect">
            <a:avLst/>
          </a:prstGeom>
          <a:noFill/>
        </p:spPr>
        <p:txBody>
          <a:bodyPr wrap="none" rtlCol="0">
            <a:spAutoFit/>
          </a:bodyPr>
          <a:lstStyle/>
          <a:p>
            <a:r>
              <a:rPr lang="en-IN" dirty="0"/>
              <a:t>You can see an interesting online resource on defects by Prof H. </a:t>
            </a:r>
            <a:r>
              <a:rPr lang="en-IN" dirty="0" err="1"/>
              <a:t>Föll</a:t>
            </a:r>
            <a:r>
              <a:rPr lang="en-IN" dirty="0"/>
              <a:t> </a:t>
            </a:r>
            <a:r>
              <a:rPr lang="en-IN" dirty="0" err="1"/>
              <a:t>Univ</a:t>
            </a:r>
            <a:r>
              <a:rPr lang="en-IN" dirty="0"/>
              <a:t> of Kiel</a:t>
            </a:r>
          </a:p>
        </p:txBody>
      </p:sp>
      <p:pic>
        <p:nvPicPr>
          <p:cNvPr id="1025" name="Picture 1">
            <a:extLst>
              <a:ext uri="{FF2B5EF4-FFF2-40B4-BE49-F238E27FC236}">
                <a16:creationId xmlns:a16="http://schemas.microsoft.com/office/drawing/2014/main" id="{A4C68909-6AD8-1125-A587-B3FF7B8AC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5778355-BB6B-027A-A543-7169DAC17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8575949D-5501-FC1C-D97D-EBBC863C1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E8D7C2C-7213-0C31-3AE4-5ECFB8CBE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BF135C80-3D0A-BDBC-7202-E9CFDF41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 cy="19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090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2B19E-C2DE-0DCB-BC49-A370B3373565}"/>
              </a:ext>
            </a:extLst>
          </p:cNvPr>
          <p:cNvSpPr>
            <a:spLocks noGrp="1"/>
          </p:cNvSpPr>
          <p:nvPr>
            <p:ph type="title"/>
          </p:nvPr>
        </p:nvSpPr>
        <p:spPr/>
        <p:txBody>
          <a:bodyPr/>
          <a:lstStyle/>
          <a:p>
            <a:r>
              <a:rPr lang="en-IN" dirty="0"/>
              <a:t>Tunnelling two Level Systems (TLS) Phenomenology</a:t>
            </a:r>
          </a:p>
        </p:txBody>
      </p:sp>
      <p:grpSp>
        <p:nvGrpSpPr>
          <p:cNvPr id="18" name="Group 17">
            <a:extLst>
              <a:ext uri="{FF2B5EF4-FFF2-40B4-BE49-F238E27FC236}">
                <a16:creationId xmlns:a16="http://schemas.microsoft.com/office/drawing/2014/main" id="{B6C5BFF2-FAF2-4F20-2157-F5041332DA62}"/>
              </a:ext>
            </a:extLst>
          </p:cNvPr>
          <p:cNvGrpSpPr/>
          <p:nvPr/>
        </p:nvGrpSpPr>
        <p:grpSpPr>
          <a:xfrm>
            <a:off x="3614680" y="3054360"/>
            <a:ext cx="5308920" cy="2777040"/>
            <a:chOff x="3614680" y="3054360"/>
            <a:chExt cx="5308920" cy="277704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4" name="Ink 3">
                  <a:extLst>
                    <a:ext uri="{FF2B5EF4-FFF2-40B4-BE49-F238E27FC236}">
                      <a16:creationId xmlns:a16="http://schemas.microsoft.com/office/drawing/2014/main" id="{84A14E96-51FD-5CB9-54A1-2D01665587D1}"/>
                    </a:ext>
                  </a:extLst>
                </p14:cNvPr>
                <p14:cNvContentPartPr/>
                <p14:nvPr/>
              </p14:nvContentPartPr>
              <p14:xfrm>
                <a:off x="4908880" y="3054360"/>
                <a:ext cx="2032200" cy="1659240"/>
              </p14:xfrm>
            </p:contentPart>
          </mc:Choice>
          <mc:Fallback xmlns="">
            <p:pic>
              <p:nvPicPr>
                <p:cNvPr id="4" name="Ink 3">
                  <a:extLst>
                    <a:ext uri="{FF2B5EF4-FFF2-40B4-BE49-F238E27FC236}">
                      <a16:creationId xmlns:a16="http://schemas.microsoft.com/office/drawing/2014/main" id="{84A14E96-51FD-5CB9-54A1-2D01665587D1}"/>
                    </a:ext>
                  </a:extLst>
                </p:cNvPr>
                <p:cNvPicPr/>
                <p:nvPr/>
              </p:nvPicPr>
              <p:blipFill>
                <a:blip r:embed="rId3"/>
                <a:stretch>
                  <a:fillRect/>
                </a:stretch>
              </p:blipFill>
              <p:spPr>
                <a:xfrm>
                  <a:off x="4845880" y="2991720"/>
                  <a:ext cx="2157840" cy="1784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5" name="Ink 4">
                  <a:extLst>
                    <a:ext uri="{FF2B5EF4-FFF2-40B4-BE49-F238E27FC236}">
                      <a16:creationId xmlns:a16="http://schemas.microsoft.com/office/drawing/2014/main" id="{0B348922-38AB-9C0C-C552-B1578D8B0721}"/>
                    </a:ext>
                  </a:extLst>
                </p14:cNvPr>
                <p14:cNvContentPartPr/>
                <p14:nvPr/>
              </p14:nvContentPartPr>
              <p14:xfrm>
                <a:off x="5104360" y="3709200"/>
                <a:ext cx="331200" cy="581040"/>
              </p14:xfrm>
            </p:contentPart>
          </mc:Choice>
          <mc:Fallback xmlns="">
            <p:pic>
              <p:nvPicPr>
                <p:cNvPr id="5" name="Ink 4">
                  <a:extLst>
                    <a:ext uri="{FF2B5EF4-FFF2-40B4-BE49-F238E27FC236}">
                      <a16:creationId xmlns:a16="http://schemas.microsoft.com/office/drawing/2014/main" id="{0B348922-38AB-9C0C-C552-B1578D8B0721}"/>
                    </a:ext>
                  </a:extLst>
                </p:cNvPr>
                <p:cNvPicPr/>
                <p:nvPr/>
              </p:nvPicPr>
              <p:blipFill>
                <a:blip r:embed="rId5"/>
                <a:stretch>
                  <a:fillRect/>
                </a:stretch>
              </p:blipFill>
              <p:spPr>
                <a:xfrm>
                  <a:off x="5041360" y="3646560"/>
                  <a:ext cx="456840" cy="706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6" name="Ink 5">
                  <a:extLst>
                    <a:ext uri="{FF2B5EF4-FFF2-40B4-BE49-F238E27FC236}">
                      <a16:creationId xmlns:a16="http://schemas.microsoft.com/office/drawing/2014/main" id="{594BC395-1B89-CCAC-73A6-1864F9BCBEEF}"/>
                    </a:ext>
                  </a:extLst>
                </p14:cNvPr>
                <p14:cNvContentPartPr/>
                <p14:nvPr/>
              </p14:nvContentPartPr>
              <p14:xfrm>
                <a:off x="5631040" y="3724680"/>
                <a:ext cx="340200" cy="421560"/>
              </p14:xfrm>
            </p:contentPart>
          </mc:Choice>
          <mc:Fallback xmlns="">
            <p:pic>
              <p:nvPicPr>
                <p:cNvPr id="6" name="Ink 5">
                  <a:extLst>
                    <a:ext uri="{FF2B5EF4-FFF2-40B4-BE49-F238E27FC236}">
                      <a16:creationId xmlns:a16="http://schemas.microsoft.com/office/drawing/2014/main" id="{594BC395-1B89-CCAC-73A6-1864F9BCBEEF}"/>
                    </a:ext>
                  </a:extLst>
                </p:cNvPr>
                <p:cNvPicPr/>
                <p:nvPr/>
              </p:nvPicPr>
              <p:blipFill>
                <a:blip r:embed="rId7"/>
                <a:stretch>
                  <a:fillRect/>
                </a:stretch>
              </p:blipFill>
              <p:spPr>
                <a:xfrm>
                  <a:off x="5568400" y="3661680"/>
                  <a:ext cx="465840" cy="547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7" name="Ink 6">
                  <a:extLst>
                    <a:ext uri="{FF2B5EF4-FFF2-40B4-BE49-F238E27FC236}">
                      <a16:creationId xmlns:a16="http://schemas.microsoft.com/office/drawing/2014/main" id="{327AE73A-F307-4D2C-27A7-3637882045A3}"/>
                    </a:ext>
                  </a:extLst>
                </p14:cNvPr>
                <p14:cNvContentPartPr/>
                <p14:nvPr/>
              </p14:nvContentPartPr>
              <p14:xfrm>
                <a:off x="6108400" y="3686520"/>
                <a:ext cx="381600" cy="492480"/>
              </p14:xfrm>
            </p:contentPart>
          </mc:Choice>
          <mc:Fallback xmlns="">
            <p:pic>
              <p:nvPicPr>
                <p:cNvPr id="7" name="Ink 6">
                  <a:extLst>
                    <a:ext uri="{FF2B5EF4-FFF2-40B4-BE49-F238E27FC236}">
                      <a16:creationId xmlns:a16="http://schemas.microsoft.com/office/drawing/2014/main" id="{327AE73A-F307-4D2C-27A7-3637882045A3}"/>
                    </a:ext>
                  </a:extLst>
                </p:cNvPr>
                <p:cNvPicPr/>
                <p:nvPr/>
              </p:nvPicPr>
              <p:blipFill>
                <a:blip r:embed="rId9"/>
                <a:stretch>
                  <a:fillRect/>
                </a:stretch>
              </p:blipFill>
              <p:spPr>
                <a:xfrm>
                  <a:off x="6045760" y="3623520"/>
                  <a:ext cx="507240" cy="618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9" name="Ink 8">
                  <a:extLst>
                    <a:ext uri="{FF2B5EF4-FFF2-40B4-BE49-F238E27FC236}">
                      <a16:creationId xmlns:a16="http://schemas.microsoft.com/office/drawing/2014/main" id="{C8C09D37-0442-6BB1-CBCA-045C17E26EC3}"/>
                    </a:ext>
                  </a:extLst>
                </p14:cNvPr>
                <p14:cNvContentPartPr/>
                <p14:nvPr/>
              </p14:nvContentPartPr>
              <p14:xfrm>
                <a:off x="6180400" y="3604080"/>
                <a:ext cx="332640" cy="106920"/>
              </p14:xfrm>
            </p:contentPart>
          </mc:Choice>
          <mc:Fallback xmlns="">
            <p:pic>
              <p:nvPicPr>
                <p:cNvPr id="9" name="Ink 8">
                  <a:extLst>
                    <a:ext uri="{FF2B5EF4-FFF2-40B4-BE49-F238E27FC236}">
                      <a16:creationId xmlns:a16="http://schemas.microsoft.com/office/drawing/2014/main" id="{C8C09D37-0442-6BB1-CBCA-045C17E26EC3}"/>
                    </a:ext>
                  </a:extLst>
                </p:cNvPr>
                <p:cNvPicPr/>
                <p:nvPr/>
              </p:nvPicPr>
              <p:blipFill>
                <a:blip r:embed="rId11"/>
                <a:stretch>
                  <a:fillRect/>
                </a:stretch>
              </p:blipFill>
              <p:spPr>
                <a:xfrm>
                  <a:off x="6117760" y="3541440"/>
                  <a:ext cx="458280" cy="232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1" name="Ink 10">
                  <a:extLst>
                    <a:ext uri="{FF2B5EF4-FFF2-40B4-BE49-F238E27FC236}">
                      <a16:creationId xmlns:a16="http://schemas.microsoft.com/office/drawing/2014/main" id="{BD1DFA69-669D-7A1C-AC24-2DD7601153F5}"/>
                    </a:ext>
                  </a:extLst>
                </p14:cNvPr>
                <p14:cNvContentPartPr/>
                <p14:nvPr/>
              </p14:nvContentPartPr>
              <p14:xfrm>
                <a:off x="3614680" y="4344600"/>
                <a:ext cx="1240560" cy="540000"/>
              </p14:xfrm>
            </p:contentPart>
          </mc:Choice>
          <mc:Fallback xmlns="">
            <p:pic>
              <p:nvPicPr>
                <p:cNvPr id="11" name="Ink 10">
                  <a:extLst>
                    <a:ext uri="{FF2B5EF4-FFF2-40B4-BE49-F238E27FC236}">
                      <a16:creationId xmlns:a16="http://schemas.microsoft.com/office/drawing/2014/main" id="{BD1DFA69-669D-7A1C-AC24-2DD7601153F5}"/>
                    </a:ext>
                  </a:extLst>
                </p:cNvPr>
                <p:cNvPicPr/>
                <p:nvPr/>
              </p:nvPicPr>
              <p:blipFill>
                <a:blip r:embed="rId13"/>
                <a:stretch>
                  <a:fillRect/>
                </a:stretch>
              </p:blipFill>
              <p:spPr>
                <a:xfrm>
                  <a:off x="3552040" y="4281960"/>
                  <a:ext cx="1366200" cy="665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2" name="Ink 11">
                  <a:extLst>
                    <a:ext uri="{FF2B5EF4-FFF2-40B4-BE49-F238E27FC236}">
                      <a16:creationId xmlns:a16="http://schemas.microsoft.com/office/drawing/2014/main" id="{0AF877BF-E55C-A397-79CB-6EA362E2148D}"/>
                    </a:ext>
                  </a:extLst>
                </p14:cNvPr>
                <p14:cNvContentPartPr/>
                <p14:nvPr/>
              </p14:nvContentPartPr>
              <p14:xfrm>
                <a:off x="4645720" y="4234080"/>
                <a:ext cx="289800" cy="389520"/>
              </p14:xfrm>
            </p:contentPart>
          </mc:Choice>
          <mc:Fallback xmlns="">
            <p:pic>
              <p:nvPicPr>
                <p:cNvPr id="12" name="Ink 11">
                  <a:extLst>
                    <a:ext uri="{FF2B5EF4-FFF2-40B4-BE49-F238E27FC236}">
                      <a16:creationId xmlns:a16="http://schemas.microsoft.com/office/drawing/2014/main" id="{0AF877BF-E55C-A397-79CB-6EA362E2148D}"/>
                    </a:ext>
                  </a:extLst>
                </p:cNvPr>
                <p:cNvPicPr/>
                <p:nvPr/>
              </p:nvPicPr>
              <p:blipFill>
                <a:blip r:embed="rId15"/>
                <a:stretch>
                  <a:fillRect/>
                </a:stretch>
              </p:blipFill>
              <p:spPr>
                <a:xfrm>
                  <a:off x="4583080" y="4171080"/>
                  <a:ext cx="415440" cy="515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4" name="Ink 13">
                  <a:extLst>
                    <a:ext uri="{FF2B5EF4-FFF2-40B4-BE49-F238E27FC236}">
                      <a16:creationId xmlns:a16="http://schemas.microsoft.com/office/drawing/2014/main" id="{ACD43698-EF4C-FDA5-28FE-FC36B97848B9}"/>
                    </a:ext>
                  </a:extLst>
                </p14:cNvPr>
                <p14:cNvContentPartPr/>
                <p14:nvPr/>
              </p14:nvContentPartPr>
              <p14:xfrm>
                <a:off x="6784840" y="3953640"/>
                <a:ext cx="2138760" cy="217440"/>
              </p14:xfrm>
            </p:contentPart>
          </mc:Choice>
          <mc:Fallback xmlns="">
            <p:pic>
              <p:nvPicPr>
                <p:cNvPr id="14" name="Ink 13">
                  <a:extLst>
                    <a:ext uri="{FF2B5EF4-FFF2-40B4-BE49-F238E27FC236}">
                      <a16:creationId xmlns:a16="http://schemas.microsoft.com/office/drawing/2014/main" id="{ACD43698-EF4C-FDA5-28FE-FC36B97848B9}"/>
                    </a:ext>
                  </a:extLst>
                </p:cNvPr>
                <p:cNvPicPr/>
                <p:nvPr/>
              </p:nvPicPr>
              <p:blipFill>
                <a:blip r:embed="rId17"/>
                <a:stretch>
                  <a:fillRect/>
                </a:stretch>
              </p:blipFill>
              <p:spPr>
                <a:xfrm>
                  <a:off x="6721840" y="3890640"/>
                  <a:ext cx="2264400" cy="343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5" name="Ink 14">
                  <a:extLst>
                    <a:ext uri="{FF2B5EF4-FFF2-40B4-BE49-F238E27FC236}">
                      <a16:creationId xmlns:a16="http://schemas.microsoft.com/office/drawing/2014/main" id="{FBFF8067-0993-8E63-A8B6-0CF8BA78CA3D}"/>
                    </a:ext>
                  </a:extLst>
                </p14:cNvPr>
                <p14:cNvContentPartPr/>
                <p14:nvPr/>
              </p14:nvContentPartPr>
              <p14:xfrm>
                <a:off x="6887080" y="3858960"/>
                <a:ext cx="379800" cy="491760"/>
              </p14:xfrm>
            </p:contentPart>
          </mc:Choice>
          <mc:Fallback xmlns="">
            <p:pic>
              <p:nvPicPr>
                <p:cNvPr id="15" name="Ink 14">
                  <a:extLst>
                    <a:ext uri="{FF2B5EF4-FFF2-40B4-BE49-F238E27FC236}">
                      <a16:creationId xmlns:a16="http://schemas.microsoft.com/office/drawing/2014/main" id="{FBFF8067-0993-8E63-A8B6-0CF8BA78CA3D}"/>
                    </a:ext>
                  </a:extLst>
                </p:cNvPr>
                <p:cNvPicPr/>
                <p:nvPr/>
              </p:nvPicPr>
              <p:blipFill>
                <a:blip r:embed="rId19"/>
                <a:stretch>
                  <a:fillRect/>
                </a:stretch>
              </p:blipFill>
              <p:spPr>
                <a:xfrm>
                  <a:off x="6824080" y="3795960"/>
                  <a:ext cx="505440" cy="617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6" name="Ink 15">
                  <a:extLst>
                    <a:ext uri="{FF2B5EF4-FFF2-40B4-BE49-F238E27FC236}">
                      <a16:creationId xmlns:a16="http://schemas.microsoft.com/office/drawing/2014/main" id="{44A4EDFF-FD73-B402-A760-6E3E564B8068}"/>
                    </a:ext>
                  </a:extLst>
                </p14:cNvPr>
                <p14:cNvContentPartPr/>
                <p14:nvPr/>
              </p14:nvContentPartPr>
              <p14:xfrm>
                <a:off x="6080320" y="4784520"/>
                <a:ext cx="185760" cy="1046880"/>
              </p14:xfrm>
            </p:contentPart>
          </mc:Choice>
          <mc:Fallback xmlns="">
            <p:pic>
              <p:nvPicPr>
                <p:cNvPr id="16" name="Ink 15">
                  <a:extLst>
                    <a:ext uri="{FF2B5EF4-FFF2-40B4-BE49-F238E27FC236}">
                      <a16:creationId xmlns:a16="http://schemas.microsoft.com/office/drawing/2014/main" id="{44A4EDFF-FD73-B402-A760-6E3E564B8068}"/>
                    </a:ext>
                  </a:extLst>
                </p:cNvPr>
                <p:cNvPicPr/>
                <p:nvPr/>
              </p:nvPicPr>
              <p:blipFill>
                <a:blip r:embed="rId21"/>
                <a:stretch>
                  <a:fillRect/>
                </a:stretch>
              </p:blipFill>
              <p:spPr>
                <a:xfrm>
                  <a:off x="6017320" y="4721520"/>
                  <a:ext cx="311400" cy="1172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17" name="Ink 16">
                  <a:extLst>
                    <a:ext uri="{FF2B5EF4-FFF2-40B4-BE49-F238E27FC236}">
                      <a16:creationId xmlns:a16="http://schemas.microsoft.com/office/drawing/2014/main" id="{3D9E36A2-F80E-DCB6-334B-E8140D16E155}"/>
                    </a:ext>
                  </a:extLst>
                </p14:cNvPr>
                <p14:cNvContentPartPr/>
                <p14:nvPr/>
              </p14:nvContentPartPr>
              <p14:xfrm>
                <a:off x="6295240" y="4694880"/>
                <a:ext cx="184320" cy="296280"/>
              </p14:xfrm>
            </p:contentPart>
          </mc:Choice>
          <mc:Fallback xmlns="">
            <p:pic>
              <p:nvPicPr>
                <p:cNvPr id="17" name="Ink 16">
                  <a:extLst>
                    <a:ext uri="{FF2B5EF4-FFF2-40B4-BE49-F238E27FC236}">
                      <a16:creationId xmlns:a16="http://schemas.microsoft.com/office/drawing/2014/main" id="{3D9E36A2-F80E-DCB6-334B-E8140D16E155}"/>
                    </a:ext>
                  </a:extLst>
                </p:cNvPr>
                <p:cNvPicPr/>
                <p:nvPr/>
              </p:nvPicPr>
              <p:blipFill>
                <a:blip r:embed="rId23"/>
                <a:stretch>
                  <a:fillRect/>
                </a:stretch>
              </p:blipFill>
              <p:spPr>
                <a:xfrm>
                  <a:off x="6232240" y="4631880"/>
                  <a:ext cx="309960" cy="421920"/>
                </a:xfrm>
                <a:prstGeom prst="rect">
                  <a:avLst/>
                </a:prstGeom>
              </p:spPr>
            </p:pic>
          </mc:Fallback>
        </mc:AlternateContent>
      </p:grpSp>
      <p:sp>
        <p:nvSpPr>
          <p:cNvPr id="19" name="TextBox 18">
            <a:extLst>
              <a:ext uri="{FF2B5EF4-FFF2-40B4-BE49-F238E27FC236}">
                <a16:creationId xmlns:a16="http://schemas.microsoft.com/office/drawing/2014/main" id="{FB5D3C72-B9AF-5407-8529-679F9DC5CF37}"/>
              </a:ext>
            </a:extLst>
          </p:cNvPr>
          <p:cNvSpPr txBox="1"/>
          <p:nvPr/>
        </p:nvSpPr>
        <p:spPr>
          <a:xfrm>
            <a:off x="2631440" y="4991160"/>
            <a:ext cx="900568" cy="369332"/>
          </a:xfrm>
          <a:prstGeom prst="rect">
            <a:avLst/>
          </a:prstGeom>
          <a:noFill/>
        </p:spPr>
        <p:txBody>
          <a:bodyPr wrap="none" rtlCol="0">
            <a:spAutoFit/>
          </a:bodyPr>
          <a:lstStyle/>
          <a:p>
            <a:r>
              <a:rPr lang="en-IN" dirty="0"/>
              <a:t>Defects</a:t>
            </a:r>
          </a:p>
        </p:txBody>
      </p:sp>
      <p:sp>
        <p:nvSpPr>
          <p:cNvPr id="20" name="TextBox 19">
            <a:extLst>
              <a:ext uri="{FF2B5EF4-FFF2-40B4-BE49-F238E27FC236}">
                <a16:creationId xmlns:a16="http://schemas.microsoft.com/office/drawing/2014/main" id="{88268039-E51F-C89B-99E6-1C03653759F3}"/>
              </a:ext>
            </a:extLst>
          </p:cNvPr>
          <p:cNvSpPr txBox="1"/>
          <p:nvPr/>
        </p:nvSpPr>
        <p:spPr>
          <a:xfrm>
            <a:off x="6197600" y="6055360"/>
            <a:ext cx="1727188" cy="646331"/>
          </a:xfrm>
          <a:prstGeom prst="rect">
            <a:avLst/>
          </a:prstGeom>
          <a:noFill/>
        </p:spPr>
        <p:txBody>
          <a:bodyPr wrap="square" rtlCol="0">
            <a:spAutoFit/>
          </a:bodyPr>
          <a:lstStyle/>
          <a:p>
            <a:r>
              <a:rPr lang="en-IN" dirty="0"/>
              <a:t>Grain Boundaries</a:t>
            </a:r>
          </a:p>
        </p:txBody>
      </p:sp>
      <p:sp>
        <p:nvSpPr>
          <p:cNvPr id="21" name="TextBox 20">
            <a:extLst>
              <a:ext uri="{FF2B5EF4-FFF2-40B4-BE49-F238E27FC236}">
                <a16:creationId xmlns:a16="http://schemas.microsoft.com/office/drawing/2014/main" id="{EE37A878-25B8-F21C-1190-905DC29B682D}"/>
              </a:ext>
            </a:extLst>
          </p:cNvPr>
          <p:cNvSpPr txBox="1"/>
          <p:nvPr/>
        </p:nvSpPr>
        <p:spPr>
          <a:xfrm>
            <a:off x="9174480" y="4146240"/>
            <a:ext cx="978153" cy="369332"/>
          </a:xfrm>
          <a:prstGeom prst="rect">
            <a:avLst/>
          </a:prstGeom>
          <a:noFill/>
        </p:spPr>
        <p:txBody>
          <a:bodyPr wrap="none" rtlCol="0">
            <a:spAutoFit/>
          </a:bodyPr>
          <a:lstStyle/>
          <a:p>
            <a:r>
              <a:rPr lang="en-IN" dirty="0"/>
              <a:t>Dopants</a:t>
            </a:r>
          </a:p>
        </p:txBody>
      </p:sp>
      <p:cxnSp>
        <p:nvCxnSpPr>
          <p:cNvPr id="23" name="Straight Arrow Connector 22">
            <a:extLst>
              <a:ext uri="{FF2B5EF4-FFF2-40B4-BE49-F238E27FC236}">
                <a16:creationId xmlns:a16="http://schemas.microsoft.com/office/drawing/2014/main" id="{B737C7BD-7C05-7CD5-974E-E7B8981AAFC2}"/>
              </a:ext>
            </a:extLst>
          </p:cNvPr>
          <p:cNvCxnSpPr/>
          <p:nvPr/>
        </p:nvCxnSpPr>
        <p:spPr>
          <a:xfrm flipH="1">
            <a:off x="6705600" y="2580640"/>
            <a:ext cx="1483360" cy="848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1566091-CA36-9AE1-4C42-160DC4D40885}"/>
              </a:ext>
            </a:extLst>
          </p:cNvPr>
          <p:cNvSpPr txBox="1"/>
          <p:nvPr/>
        </p:nvSpPr>
        <p:spPr>
          <a:xfrm>
            <a:off x="8422640" y="2580640"/>
            <a:ext cx="1524776" cy="369332"/>
          </a:xfrm>
          <a:prstGeom prst="rect">
            <a:avLst/>
          </a:prstGeom>
          <a:noFill/>
        </p:spPr>
        <p:txBody>
          <a:bodyPr wrap="none" rtlCol="0">
            <a:spAutoFit/>
          </a:bodyPr>
          <a:lstStyle/>
          <a:p>
            <a:r>
              <a:rPr lang="en-IN" dirty="0"/>
              <a:t>Magnetic ions </a:t>
            </a:r>
          </a:p>
        </p:txBody>
      </p:sp>
      <p:grpSp>
        <p:nvGrpSpPr>
          <p:cNvPr id="28" name="Group 27">
            <a:extLst>
              <a:ext uri="{FF2B5EF4-FFF2-40B4-BE49-F238E27FC236}">
                <a16:creationId xmlns:a16="http://schemas.microsoft.com/office/drawing/2014/main" id="{04D6F26C-7C61-C79E-EBC6-1C184F35C780}"/>
              </a:ext>
            </a:extLst>
          </p:cNvPr>
          <p:cNvGrpSpPr/>
          <p:nvPr/>
        </p:nvGrpSpPr>
        <p:grpSpPr>
          <a:xfrm>
            <a:off x="6679720" y="3151560"/>
            <a:ext cx="333720" cy="321840"/>
            <a:chOff x="6679720" y="3151560"/>
            <a:chExt cx="333720" cy="321840"/>
          </a:xfrm>
        </p:grpSpPr>
        <mc:AlternateContent xmlns:mc="http://schemas.openxmlformats.org/markup-compatibility/2006" xmlns:p14="http://schemas.microsoft.com/office/powerpoint/2010/main">
          <mc:Choice Requires="p14">
            <p:contentPart p14:bwMode="auto" r:id="rId24">
              <p14:nvContentPartPr>
                <p14:cNvPr id="26" name="Ink 25">
                  <a:extLst>
                    <a:ext uri="{FF2B5EF4-FFF2-40B4-BE49-F238E27FC236}">
                      <a16:creationId xmlns:a16="http://schemas.microsoft.com/office/drawing/2014/main" id="{EE1BF18C-D48F-FC9D-1E29-62E6F3D9C138}"/>
                    </a:ext>
                  </a:extLst>
                </p14:cNvPr>
                <p14:cNvContentPartPr/>
                <p14:nvPr/>
              </p14:nvContentPartPr>
              <p14:xfrm>
                <a:off x="6679720" y="3151560"/>
                <a:ext cx="310680" cy="321840"/>
              </p14:xfrm>
            </p:contentPart>
          </mc:Choice>
          <mc:Fallback xmlns="">
            <p:pic>
              <p:nvPicPr>
                <p:cNvPr id="26" name="Ink 25">
                  <a:extLst>
                    <a:ext uri="{FF2B5EF4-FFF2-40B4-BE49-F238E27FC236}">
                      <a16:creationId xmlns:a16="http://schemas.microsoft.com/office/drawing/2014/main" id="{EE1BF18C-D48F-FC9D-1E29-62E6F3D9C138}"/>
                    </a:ext>
                  </a:extLst>
                </p:cNvPr>
                <p:cNvPicPr/>
                <p:nvPr/>
              </p:nvPicPr>
              <p:blipFill>
                <a:blip r:embed="rId25"/>
                <a:stretch>
                  <a:fillRect/>
                </a:stretch>
              </p:blipFill>
              <p:spPr>
                <a:xfrm>
                  <a:off x="6662080" y="3133560"/>
                  <a:ext cx="346320" cy="357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 name="Ink 26">
                  <a:extLst>
                    <a:ext uri="{FF2B5EF4-FFF2-40B4-BE49-F238E27FC236}">
                      <a16:creationId xmlns:a16="http://schemas.microsoft.com/office/drawing/2014/main" id="{44F5DCDC-1421-0ED7-D539-875BDD7CFA79}"/>
                    </a:ext>
                  </a:extLst>
                </p14:cNvPr>
                <p14:cNvContentPartPr/>
                <p14:nvPr/>
              </p14:nvContentPartPr>
              <p14:xfrm>
                <a:off x="7013080" y="3466560"/>
                <a:ext cx="360" cy="360"/>
              </p14:xfrm>
            </p:contentPart>
          </mc:Choice>
          <mc:Fallback xmlns="">
            <p:pic>
              <p:nvPicPr>
                <p:cNvPr id="27" name="Ink 26">
                  <a:extLst>
                    <a:ext uri="{FF2B5EF4-FFF2-40B4-BE49-F238E27FC236}">
                      <a16:creationId xmlns:a16="http://schemas.microsoft.com/office/drawing/2014/main" id="{44F5DCDC-1421-0ED7-D539-875BDD7CFA79}"/>
                    </a:ext>
                  </a:extLst>
                </p:cNvPr>
                <p:cNvPicPr/>
                <p:nvPr/>
              </p:nvPicPr>
              <p:blipFill>
                <a:blip r:embed="rId27"/>
                <a:stretch>
                  <a:fillRect/>
                </a:stretch>
              </p:blipFill>
              <p:spPr>
                <a:xfrm>
                  <a:off x="6995440" y="3448920"/>
                  <a:ext cx="36000" cy="36000"/>
                </a:xfrm>
                <a:prstGeom prst="rect">
                  <a:avLst/>
                </a:prstGeom>
              </p:spPr>
            </p:pic>
          </mc:Fallback>
        </mc:AlternateContent>
      </p:grpSp>
      <p:sp>
        <p:nvSpPr>
          <p:cNvPr id="41" name="TextBox 40">
            <a:extLst>
              <a:ext uri="{FF2B5EF4-FFF2-40B4-BE49-F238E27FC236}">
                <a16:creationId xmlns:a16="http://schemas.microsoft.com/office/drawing/2014/main" id="{5BD2F822-4FBA-4254-7A68-7EE3E868395A}"/>
              </a:ext>
            </a:extLst>
          </p:cNvPr>
          <p:cNvSpPr txBox="1"/>
          <p:nvPr/>
        </p:nvSpPr>
        <p:spPr>
          <a:xfrm>
            <a:off x="7924788" y="4884600"/>
            <a:ext cx="4243406" cy="923330"/>
          </a:xfrm>
          <a:prstGeom prst="rect">
            <a:avLst/>
          </a:prstGeom>
          <a:noFill/>
        </p:spPr>
        <p:txBody>
          <a:bodyPr wrap="none" rtlCol="0">
            <a:spAutoFit/>
          </a:bodyPr>
          <a:lstStyle/>
          <a:p>
            <a:r>
              <a:rPr lang="en-IN" dirty="0"/>
              <a:t>LOGIC everything is close to ground </a:t>
            </a:r>
          </a:p>
          <a:p>
            <a:r>
              <a:rPr lang="en-IN" dirty="0"/>
              <a:t>State so excitation to next level is sufficient</a:t>
            </a:r>
          </a:p>
          <a:p>
            <a:r>
              <a:rPr lang="en-IN" dirty="0"/>
              <a:t>To explain dissipation </a:t>
            </a:r>
          </a:p>
        </p:txBody>
      </p:sp>
      <p:grpSp>
        <p:nvGrpSpPr>
          <p:cNvPr id="58" name="Group 57">
            <a:extLst>
              <a:ext uri="{FF2B5EF4-FFF2-40B4-BE49-F238E27FC236}">
                <a16:creationId xmlns:a16="http://schemas.microsoft.com/office/drawing/2014/main" id="{433CD75D-F055-C99D-354D-A771F20FB22A}"/>
              </a:ext>
            </a:extLst>
          </p:cNvPr>
          <p:cNvGrpSpPr/>
          <p:nvPr/>
        </p:nvGrpSpPr>
        <p:grpSpPr>
          <a:xfrm>
            <a:off x="1185040" y="1905240"/>
            <a:ext cx="4468680" cy="2635920"/>
            <a:chOff x="1185040" y="1905240"/>
            <a:chExt cx="4468680" cy="2635920"/>
          </a:xfrm>
        </p:grpSpPr>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id="{FA9B3A9E-ED56-F3FA-91BB-9DF38FF9C922}"/>
                    </a:ext>
                  </a:extLst>
                </p14:cNvPr>
                <p14:cNvContentPartPr/>
                <p14:nvPr/>
              </p14:nvContentPartPr>
              <p14:xfrm>
                <a:off x="3250360" y="3329760"/>
                <a:ext cx="1498680" cy="413280"/>
              </p14:xfrm>
            </p:contentPart>
          </mc:Choice>
          <mc:Fallback xmlns="">
            <p:pic>
              <p:nvPicPr>
                <p:cNvPr id="29" name="Ink 28">
                  <a:extLst>
                    <a:ext uri="{FF2B5EF4-FFF2-40B4-BE49-F238E27FC236}">
                      <a16:creationId xmlns:a16="http://schemas.microsoft.com/office/drawing/2014/main" id="{FA9B3A9E-ED56-F3FA-91BB-9DF38FF9C922}"/>
                    </a:ext>
                  </a:extLst>
                </p:cNvPr>
                <p:cNvPicPr/>
                <p:nvPr/>
              </p:nvPicPr>
              <p:blipFill>
                <a:blip r:embed="rId29"/>
                <a:stretch>
                  <a:fillRect/>
                </a:stretch>
              </p:blipFill>
              <p:spPr>
                <a:xfrm>
                  <a:off x="3232720" y="3311760"/>
                  <a:ext cx="1534320" cy="448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id="{D77FB2C6-63FC-78E0-518E-81EA43880D32}"/>
                    </a:ext>
                  </a:extLst>
                </p14:cNvPr>
                <p14:cNvContentPartPr/>
                <p14:nvPr/>
              </p14:nvContentPartPr>
              <p14:xfrm>
                <a:off x="4436920" y="3354960"/>
                <a:ext cx="414000" cy="531360"/>
              </p14:xfrm>
            </p:contentPart>
          </mc:Choice>
          <mc:Fallback xmlns="">
            <p:pic>
              <p:nvPicPr>
                <p:cNvPr id="30" name="Ink 29">
                  <a:extLst>
                    <a:ext uri="{FF2B5EF4-FFF2-40B4-BE49-F238E27FC236}">
                      <a16:creationId xmlns:a16="http://schemas.microsoft.com/office/drawing/2014/main" id="{D77FB2C6-63FC-78E0-518E-81EA43880D32}"/>
                    </a:ext>
                  </a:extLst>
                </p:cNvPr>
                <p:cNvPicPr/>
                <p:nvPr/>
              </p:nvPicPr>
              <p:blipFill>
                <a:blip r:embed="rId31"/>
                <a:stretch>
                  <a:fillRect/>
                </a:stretch>
              </p:blipFill>
              <p:spPr>
                <a:xfrm>
                  <a:off x="4418920" y="3336960"/>
                  <a:ext cx="449640" cy="567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a16="http://schemas.microsoft.com/office/drawing/2014/main" id="{B688BDE2-DCCB-1177-F960-83699FC792A1}"/>
                    </a:ext>
                  </a:extLst>
                </p14:cNvPr>
                <p14:cNvContentPartPr/>
                <p14:nvPr/>
              </p14:nvContentPartPr>
              <p14:xfrm>
                <a:off x="1185040" y="4029240"/>
                <a:ext cx="181440" cy="511920"/>
              </p14:xfrm>
            </p:contentPart>
          </mc:Choice>
          <mc:Fallback xmlns="">
            <p:pic>
              <p:nvPicPr>
                <p:cNvPr id="31" name="Ink 30">
                  <a:extLst>
                    <a:ext uri="{FF2B5EF4-FFF2-40B4-BE49-F238E27FC236}">
                      <a16:creationId xmlns:a16="http://schemas.microsoft.com/office/drawing/2014/main" id="{B688BDE2-DCCB-1177-F960-83699FC792A1}"/>
                    </a:ext>
                  </a:extLst>
                </p:cNvPr>
                <p:cNvPicPr/>
                <p:nvPr/>
              </p:nvPicPr>
              <p:blipFill>
                <a:blip r:embed="rId33"/>
                <a:stretch>
                  <a:fillRect/>
                </a:stretch>
              </p:blipFill>
              <p:spPr>
                <a:xfrm>
                  <a:off x="1167400" y="4011240"/>
                  <a:ext cx="217080" cy="5475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2" name="Ink 31">
                  <a:extLst>
                    <a:ext uri="{FF2B5EF4-FFF2-40B4-BE49-F238E27FC236}">
                      <a16:creationId xmlns:a16="http://schemas.microsoft.com/office/drawing/2014/main" id="{0595472F-8DC2-7C4C-90AB-358E9E630C88}"/>
                    </a:ext>
                  </a:extLst>
                </p14:cNvPr>
                <p14:cNvContentPartPr/>
                <p14:nvPr/>
              </p14:nvContentPartPr>
              <p14:xfrm>
                <a:off x="1387360" y="4146960"/>
                <a:ext cx="360" cy="360"/>
              </p14:xfrm>
            </p:contentPart>
          </mc:Choice>
          <mc:Fallback xmlns="">
            <p:pic>
              <p:nvPicPr>
                <p:cNvPr id="32" name="Ink 31">
                  <a:extLst>
                    <a:ext uri="{FF2B5EF4-FFF2-40B4-BE49-F238E27FC236}">
                      <a16:creationId xmlns:a16="http://schemas.microsoft.com/office/drawing/2014/main" id="{0595472F-8DC2-7C4C-90AB-358E9E630C88}"/>
                    </a:ext>
                  </a:extLst>
                </p:cNvPr>
                <p:cNvPicPr/>
                <p:nvPr/>
              </p:nvPicPr>
              <p:blipFill>
                <a:blip r:embed="rId27"/>
                <a:stretch>
                  <a:fillRect/>
                </a:stretch>
              </p:blipFill>
              <p:spPr>
                <a:xfrm>
                  <a:off x="1369720" y="412896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3" name="Ink 32">
                  <a:extLst>
                    <a:ext uri="{FF2B5EF4-FFF2-40B4-BE49-F238E27FC236}">
                      <a16:creationId xmlns:a16="http://schemas.microsoft.com/office/drawing/2014/main" id="{634B47EF-C52F-DAC1-EA2F-3003F0DE47E0}"/>
                    </a:ext>
                  </a:extLst>
                </p14:cNvPr>
                <p14:cNvContentPartPr/>
                <p14:nvPr/>
              </p14:nvContentPartPr>
              <p14:xfrm>
                <a:off x="1418680" y="3802080"/>
                <a:ext cx="956520" cy="419760"/>
              </p14:xfrm>
            </p:contentPart>
          </mc:Choice>
          <mc:Fallback xmlns="">
            <p:pic>
              <p:nvPicPr>
                <p:cNvPr id="33" name="Ink 32">
                  <a:extLst>
                    <a:ext uri="{FF2B5EF4-FFF2-40B4-BE49-F238E27FC236}">
                      <a16:creationId xmlns:a16="http://schemas.microsoft.com/office/drawing/2014/main" id="{634B47EF-C52F-DAC1-EA2F-3003F0DE47E0}"/>
                    </a:ext>
                  </a:extLst>
                </p:cNvPr>
                <p:cNvPicPr/>
                <p:nvPr/>
              </p:nvPicPr>
              <p:blipFill>
                <a:blip r:embed="rId36"/>
                <a:stretch>
                  <a:fillRect/>
                </a:stretch>
              </p:blipFill>
              <p:spPr>
                <a:xfrm>
                  <a:off x="1400680" y="3784080"/>
                  <a:ext cx="992160" cy="4554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6" name="Ink 35">
                  <a:extLst>
                    <a:ext uri="{FF2B5EF4-FFF2-40B4-BE49-F238E27FC236}">
                      <a16:creationId xmlns:a16="http://schemas.microsoft.com/office/drawing/2014/main" id="{A67461E8-C635-7A6C-F7C0-BC04A53A0EE8}"/>
                    </a:ext>
                  </a:extLst>
                </p14:cNvPr>
                <p14:cNvContentPartPr/>
                <p14:nvPr/>
              </p14:nvContentPartPr>
              <p14:xfrm>
                <a:off x="2414440" y="3564120"/>
                <a:ext cx="179280" cy="375840"/>
              </p14:xfrm>
            </p:contentPart>
          </mc:Choice>
          <mc:Fallback xmlns="">
            <p:pic>
              <p:nvPicPr>
                <p:cNvPr id="36" name="Ink 35">
                  <a:extLst>
                    <a:ext uri="{FF2B5EF4-FFF2-40B4-BE49-F238E27FC236}">
                      <a16:creationId xmlns:a16="http://schemas.microsoft.com/office/drawing/2014/main" id="{A67461E8-C635-7A6C-F7C0-BC04A53A0EE8}"/>
                    </a:ext>
                  </a:extLst>
                </p:cNvPr>
                <p:cNvPicPr/>
                <p:nvPr/>
              </p:nvPicPr>
              <p:blipFill>
                <a:blip r:embed="rId38"/>
                <a:stretch>
                  <a:fillRect/>
                </a:stretch>
              </p:blipFill>
              <p:spPr>
                <a:xfrm>
                  <a:off x="2396800" y="3546120"/>
                  <a:ext cx="214920" cy="4114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7" name="Ink 36">
                  <a:extLst>
                    <a:ext uri="{FF2B5EF4-FFF2-40B4-BE49-F238E27FC236}">
                      <a16:creationId xmlns:a16="http://schemas.microsoft.com/office/drawing/2014/main" id="{E6095C9A-4021-F1EE-B864-7A9827D83186}"/>
                    </a:ext>
                  </a:extLst>
                </p14:cNvPr>
                <p14:cNvContentPartPr/>
                <p14:nvPr/>
              </p14:nvContentPartPr>
              <p14:xfrm>
                <a:off x="2711080" y="3505440"/>
                <a:ext cx="125640" cy="356760"/>
              </p14:xfrm>
            </p:contentPart>
          </mc:Choice>
          <mc:Fallback xmlns="">
            <p:pic>
              <p:nvPicPr>
                <p:cNvPr id="37" name="Ink 36">
                  <a:extLst>
                    <a:ext uri="{FF2B5EF4-FFF2-40B4-BE49-F238E27FC236}">
                      <a16:creationId xmlns:a16="http://schemas.microsoft.com/office/drawing/2014/main" id="{E6095C9A-4021-F1EE-B864-7A9827D83186}"/>
                    </a:ext>
                  </a:extLst>
                </p:cNvPr>
                <p:cNvPicPr/>
                <p:nvPr/>
              </p:nvPicPr>
              <p:blipFill>
                <a:blip r:embed="rId40"/>
                <a:stretch>
                  <a:fillRect/>
                </a:stretch>
              </p:blipFill>
              <p:spPr>
                <a:xfrm>
                  <a:off x="2693080" y="3487440"/>
                  <a:ext cx="161280" cy="3924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8" name="Ink 37">
                  <a:extLst>
                    <a:ext uri="{FF2B5EF4-FFF2-40B4-BE49-F238E27FC236}">
                      <a16:creationId xmlns:a16="http://schemas.microsoft.com/office/drawing/2014/main" id="{9237C071-BE93-C70D-F309-EA5FC05F5CE6}"/>
                    </a:ext>
                  </a:extLst>
                </p14:cNvPr>
                <p14:cNvContentPartPr/>
                <p14:nvPr/>
              </p14:nvContentPartPr>
              <p14:xfrm>
                <a:off x="2924560" y="4011960"/>
                <a:ext cx="21600" cy="131400"/>
              </p14:xfrm>
            </p:contentPart>
          </mc:Choice>
          <mc:Fallback xmlns="">
            <p:pic>
              <p:nvPicPr>
                <p:cNvPr id="38" name="Ink 37">
                  <a:extLst>
                    <a:ext uri="{FF2B5EF4-FFF2-40B4-BE49-F238E27FC236}">
                      <a16:creationId xmlns:a16="http://schemas.microsoft.com/office/drawing/2014/main" id="{9237C071-BE93-C70D-F309-EA5FC05F5CE6}"/>
                    </a:ext>
                  </a:extLst>
                </p:cNvPr>
                <p:cNvPicPr/>
                <p:nvPr/>
              </p:nvPicPr>
              <p:blipFill>
                <a:blip r:embed="rId42"/>
                <a:stretch>
                  <a:fillRect/>
                </a:stretch>
              </p:blipFill>
              <p:spPr>
                <a:xfrm>
                  <a:off x="2906920" y="3993960"/>
                  <a:ext cx="5724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9" name="Ink 38">
                  <a:extLst>
                    <a:ext uri="{FF2B5EF4-FFF2-40B4-BE49-F238E27FC236}">
                      <a16:creationId xmlns:a16="http://schemas.microsoft.com/office/drawing/2014/main" id="{BD6D752E-7D9D-1931-31F5-E2956D11B7D0}"/>
                    </a:ext>
                  </a:extLst>
                </p14:cNvPr>
                <p14:cNvContentPartPr/>
                <p14:nvPr/>
              </p14:nvContentPartPr>
              <p14:xfrm>
                <a:off x="2718280" y="4185480"/>
                <a:ext cx="360" cy="360"/>
              </p14:xfrm>
            </p:contentPart>
          </mc:Choice>
          <mc:Fallback xmlns="">
            <p:pic>
              <p:nvPicPr>
                <p:cNvPr id="39" name="Ink 38">
                  <a:extLst>
                    <a:ext uri="{FF2B5EF4-FFF2-40B4-BE49-F238E27FC236}">
                      <a16:creationId xmlns:a16="http://schemas.microsoft.com/office/drawing/2014/main" id="{BD6D752E-7D9D-1931-31F5-E2956D11B7D0}"/>
                    </a:ext>
                  </a:extLst>
                </p:cNvPr>
                <p:cNvPicPr/>
                <p:nvPr/>
              </p:nvPicPr>
              <p:blipFill>
                <a:blip r:embed="rId27"/>
                <a:stretch>
                  <a:fillRect/>
                </a:stretch>
              </p:blipFill>
              <p:spPr>
                <a:xfrm>
                  <a:off x="2700640" y="416748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2" name="Ink 41">
                  <a:extLst>
                    <a:ext uri="{FF2B5EF4-FFF2-40B4-BE49-F238E27FC236}">
                      <a16:creationId xmlns:a16="http://schemas.microsoft.com/office/drawing/2014/main" id="{2BEA41BA-D841-C91B-FB85-DECC88870441}"/>
                    </a:ext>
                  </a:extLst>
                </p14:cNvPr>
                <p14:cNvContentPartPr/>
                <p14:nvPr/>
              </p14:nvContentPartPr>
              <p14:xfrm>
                <a:off x="4204720" y="2375040"/>
                <a:ext cx="1164240" cy="853200"/>
              </p14:xfrm>
            </p:contentPart>
          </mc:Choice>
          <mc:Fallback xmlns="">
            <p:pic>
              <p:nvPicPr>
                <p:cNvPr id="42" name="Ink 41">
                  <a:extLst>
                    <a:ext uri="{FF2B5EF4-FFF2-40B4-BE49-F238E27FC236}">
                      <a16:creationId xmlns:a16="http://schemas.microsoft.com/office/drawing/2014/main" id="{2BEA41BA-D841-C91B-FB85-DECC88870441}"/>
                    </a:ext>
                  </a:extLst>
                </p:cNvPr>
                <p:cNvPicPr/>
                <p:nvPr/>
              </p:nvPicPr>
              <p:blipFill>
                <a:blip r:embed="rId45"/>
                <a:stretch>
                  <a:fillRect/>
                </a:stretch>
              </p:blipFill>
              <p:spPr>
                <a:xfrm>
                  <a:off x="4186720" y="2357040"/>
                  <a:ext cx="1199880" cy="8888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3" name="Ink 42">
                  <a:extLst>
                    <a:ext uri="{FF2B5EF4-FFF2-40B4-BE49-F238E27FC236}">
                      <a16:creationId xmlns:a16="http://schemas.microsoft.com/office/drawing/2014/main" id="{10F466BD-AD66-AADA-B7BC-2F9201FA267B}"/>
                    </a:ext>
                  </a:extLst>
                </p14:cNvPr>
                <p14:cNvContentPartPr/>
                <p14:nvPr/>
              </p14:nvContentPartPr>
              <p14:xfrm>
                <a:off x="5177800" y="2792640"/>
                <a:ext cx="224640" cy="455040"/>
              </p14:xfrm>
            </p:contentPart>
          </mc:Choice>
          <mc:Fallback xmlns="">
            <p:pic>
              <p:nvPicPr>
                <p:cNvPr id="43" name="Ink 42">
                  <a:extLst>
                    <a:ext uri="{FF2B5EF4-FFF2-40B4-BE49-F238E27FC236}">
                      <a16:creationId xmlns:a16="http://schemas.microsoft.com/office/drawing/2014/main" id="{10F466BD-AD66-AADA-B7BC-2F9201FA267B}"/>
                    </a:ext>
                  </a:extLst>
                </p:cNvPr>
                <p:cNvPicPr/>
                <p:nvPr/>
              </p:nvPicPr>
              <p:blipFill>
                <a:blip r:embed="rId47"/>
                <a:stretch>
                  <a:fillRect/>
                </a:stretch>
              </p:blipFill>
              <p:spPr>
                <a:xfrm>
                  <a:off x="5160160" y="2774640"/>
                  <a:ext cx="260280" cy="4906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4" name="Ink 43">
                  <a:extLst>
                    <a:ext uri="{FF2B5EF4-FFF2-40B4-BE49-F238E27FC236}">
                      <a16:creationId xmlns:a16="http://schemas.microsoft.com/office/drawing/2014/main" id="{57F5CE53-0AEB-769B-1476-743E324A9D57}"/>
                    </a:ext>
                  </a:extLst>
                </p14:cNvPr>
                <p14:cNvContentPartPr/>
                <p14:nvPr/>
              </p14:nvContentPartPr>
              <p14:xfrm>
                <a:off x="1432000" y="2807760"/>
                <a:ext cx="360" cy="360"/>
              </p14:xfrm>
            </p:contentPart>
          </mc:Choice>
          <mc:Fallback xmlns="">
            <p:pic>
              <p:nvPicPr>
                <p:cNvPr id="44" name="Ink 43">
                  <a:extLst>
                    <a:ext uri="{FF2B5EF4-FFF2-40B4-BE49-F238E27FC236}">
                      <a16:creationId xmlns:a16="http://schemas.microsoft.com/office/drawing/2014/main" id="{57F5CE53-0AEB-769B-1476-743E324A9D57}"/>
                    </a:ext>
                  </a:extLst>
                </p:cNvPr>
                <p:cNvPicPr/>
                <p:nvPr/>
              </p:nvPicPr>
              <p:blipFill>
                <a:blip r:embed="rId27"/>
                <a:stretch>
                  <a:fillRect/>
                </a:stretch>
              </p:blipFill>
              <p:spPr>
                <a:xfrm>
                  <a:off x="1414000" y="278976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5" name="Ink 44">
                  <a:extLst>
                    <a:ext uri="{FF2B5EF4-FFF2-40B4-BE49-F238E27FC236}">
                      <a16:creationId xmlns:a16="http://schemas.microsoft.com/office/drawing/2014/main" id="{4CD73089-CE0E-8278-0776-51F016BE7A92}"/>
                    </a:ext>
                  </a:extLst>
                </p14:cNvPr>
                <p14:cNvContentPartPr/>
                <p14:nvPr/>
              </p14:nvContentPartPr>
              <p14:xfrm>
                <a:off x="1447840" y="2840880"/>
                <a:ext cx="174960" cy="484560"/>
              </p14:xfrm>
            </p:contentPart>
          </mc:Choice>
          <mc:Fallback xmlns="">
            <p:pic>
              <p:nvPicPr>
                <p:cNvPr id="45" name="Ink 44">
                  <a:extLst>
                    <a:ext uri="{FF2B5EF4-FFF2-40B4-BE49-F238E27FC236}">
                      <a16:creationId xmlns:a16="http://schemas.microsoft.com/office/drawing/2014/main" id="{4CD73089-CE0E-8278-0776-51F016BE7A92}"/>
                    </a:ext>
                  </a:extLst>
                </p:cNvPr>
                <p:cNvPicPr/>
                <p:nvPr/>
              </p:nvPicPr>
              <p:blipFill>
                <a:blip r:embed="rId50"/>
                <a:stretch>
                  <a:fillRect/>
                </a:stretch>
              </p:blipFill>
              <p:spPr>
                <a:xfrm>
                  <a:off x="1429840" y="2823240"/>
                  <a:ext cx="210600" cy="5202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6" name="Ink 45">
                  <a:extLst>
                    <a:ext uri="{FF2B5EF4-FFF2-40B4-BE49-F238E27FC236}">
                      <a16:creationId xmlns:a16="http://schemas.microsoft.com/office/drawing/2014/main" id="{AE798837-3C37-66A0-6E89-D930F70692CD}"/>
                    </a:ext>
                  </a:extLst>
                </p14:cNvPr>
                <p14:cNvContentPartPr/>
                <p14:nvPr/>
              </p14:nvContentPartPr>
              <p14:xfrm>
                <a:off x="1392040" y="2852760"/>
                <a:ext cx="520200" cy="443520"/>
              </p14:xfrm>
            </p:contentPart>
          </mc:Choice>
          <mc:Fallback xmlns="">
            <p:pic>
              <p:nvPicPr>
                <p:cNvPr id="46" name="Ink 45">
                  <a:extLst>
                    <a:ext uri="{FF2B5EF4-FFF2-40B4-BE49-F238E27FC236}">
                      <a16:creationId xmlns:a16="http://schemas.microsoft.com/office/drawing/2014/main" id="{AE798837-3C37-66A0-6E89-D930F70692CD}"/>
                    </a:ext>
                  </a:extLst>
                </p:cNvPr>
                <p:cNvPicPr/>
                <p:nvPr/>
              </p:nvPicPr>
              <p:blipFill>
                <a:blip r:embed="rId52"/>
                <a:stretch>
                  <a:fillRect/>
                </a:stretch>
              </p:blipFill>
              <p:spPr>
                <a:xfrm>
                  <a:off x="1374400" y="2835120"/>
                  <a:ext cx="555840" cy="4791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7" name="Ink 46">
                  <a:extLst>
                    <a:ext uri="{FF2B5EF4-FFF2-40B4-BE49-F238E27FC236}">
                      <a16:creationId xmlns:a16="http://schemas.microsoft.com/office/drawing/2014/main" id="{3FDB6101-1572-E558-D5ED-2342AE38BC2E}"/>
                    </a:ext>
                  </a:extLst>
                </p14:cNvPr>
                <p14:cNvContentPartPr/>
                <p14:nvPr/>
              </p14:nvContentPartPr>
              <p14:xfrm>
                <a:off x="2135080" y="2336160"/>
                <a:ext cx="1257480" cy="832320"/>
              </p14:xfrm>
            </p:contentPart>
          </mc:Choice>
          <mc:Fallback xmlns="">
            <p:pic>
              <p:nvPicPr>
                <p:cNvPr id="47" name="Ink 46">
                  <a:extLst>
                    <a:ext uri="{FF2B5EF4-FFF2-40B4-BE49-F238E27FC236}">
                      <a16:creationId xmlns:a16="http://schemas.microsoft.com/office/drawing/2014/main" id="{3FDB6101-1572-E558-D5ED-2342AE38BC2E}"/>
                    </a:ext>
                  </a:extLst>
                </p:cNvPr>
                <p:cNvPicPr/>
                <p:nvPr/>
              </p:nvPicPr>
              <p:blipFill>
                <a:blip r:embed="rId54"/>
                <a:stretch>
                  <a:fillRect/>
                </a:stretch>
              </p:blipFill>
              <p:spPr>
                <a:xfrm>
                  <a:off x="2117440" y="2318160"/>
                  <a:ext cx="1293120" cy="8679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0" name="Ink 49">
                  <a:extLst>
                    <a:ext uri="{FF2B5EF4-FFF2-40B4-BE49-F238E27FC236}">
                      <a16:creationId xmlns:a16="http://schemas.microsoft.com/office/drawing/2014/main" id="{C54A0AED-02DF-C944-98A6-BCE6C56899A4}"/>
                    </a:ext>
                  </a:extLst>
                </p14:cNvPr>
                <p14:cNvContentPartPr/>
                <p14:nvPr/>
              </p14:nvContentPartPr>
              <p14:xfrm>
                <a:off x="3554200" y="2502480"/>
                <a:ext cx="83160" cy="230760"/>
              </p14:xfrm>
            </p:contentPart>
          </mc:Choice>
          <mc:Fallback xmlns="">
            <p:pic>
              <p:nvPicPr>
                <p:cNvPr id="50" name="Ink 49">
                  <a:extLst>
                    <a:ext uri="{FF2B5EF4-FFF2-40B4-BE49-F238E27FC236}">
                      <a16:creationId xmlns:a16="http://schemas.microsoft.com/office/drawing/2014/main" id="{C54A0AED-02DF-C944-98A6-BCE6C56899A4}"/>
                    </a:ext>
                  </a:extLst>
                </p:cNvPr>
                <p:cNvPicPr/>
                <p:nvPr/>
              </p:nvPicPr>
              <p:blipFill>
                <a:blip r:embed="rId56"/>
                <a:stretch>
                  <a:fillRect/>
                </a:stretch>
              </p:blipFill>
              <p:spPr>
                <a:xfrm>
                  <a:off x="3536560" y="2484480"/>
                  <a:ext cx="11880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1" name="Ink 50">
                  <a:extLst>
                    <a:ext uri="{FF2B5EF4-FFF2-40B4-BE49-F238E27FC236}">
                      <a16:creationId xmlns:a16="http://schemas.microsoft.com/office/drawing/2014/main" id="{849D9527-1BED-1A35-12DD-734CCB095B65}"/>
                    </a:ext>
                  </a:extLst>
                </p14:cNvPr>
                <p14:cNvContentPartPr/>
                <p14:nvPr/>
              </p14:nvContentPartPr>
              <p14:xfrm>
                <a:off x="3740680" y="2371440"/>
                <a:ext cx="250560" cy="221040"/>
              </p14:xfrm>
            </p:contentPart>
          </mc:Choice>
          <mc:Fallback xmlns="">
            <p:pic>
              <p:nvPicPr>
                <p:cNvPr id="51" name="Ink 50">
                  <a:extLst>
                    <a:ext uri="{FF2B5EF4-FFF2-40B4-BE49-F238E27FC236}">
                      <a16:creationId xmlns:a16="http://schemas.microsoft.com/office/drawing/2014/main" id="{849D9527-1BED-1A35-12DD-734CCB095B65}"/>
                    </a:ext>
                  </a:extLst>
                </p:cNvPr>
                <p:cNvPicPr/>
                <p:nvPr/>
              </p:nvPicPr>
              <p:blipFill>
                <a:blip r:embed="rId58"/>
                <a:stretch>
                  <a:fillRect/>
                </a:stretch>
              </p:blipFill>
              <p:spPr>
                <a:xfrm>
                  <a:off x="3723040" y="2353440"/>
                  <a:ext cx="28620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2" name="Ink 51">
                  <a:extLst>
                    <a:ext uri="{FF2B5EF4-FFF2-40B4-BE49-F238E27FC236}">
                      <a16:creationId xmlns:a16="http://schemas.microsoft.com/office/drawing/2014/main" id="{1382C4AC-E3E7-63D4-4CF2-2BA9B8010525}"/>
                    </a:ext>
                  </a:extLst>
                </p14:cNvPr>
                <p14:cNvContentPartPr/>
                <p14:nvPr/>
              </p14:nvContentPartPr>
              <p14:xfrm>
                <a:off x="4157560" y="1921440"/>
                <a:ext cx="1468440" cy="653760"/>
              </p14:xfrm>
            </p:contentPart>
          </mc:Choice>
          <mc:Fallback xmlns="">
            <p:pic>
              <p:nvPicPr>
                <p:cNvPr id="52" name="Ink 51">
                  <a:extLst>
                    <a:ext uri="{FF2B5EF4-FFF2-40B4-BE49-F238E27FC236}">
                      <a16:creationId xmlns:a16="http://schemas.microsoft.com/office/drawing/2014/main" id="{1382C4AC-E3E7-63D4-4CF2-2BA9B8010525}"/>
                    </a:ext>
                  </a:extLst>
                </p:cNvPr>
                <p:cNvPicPr/>
                <p:nvPr/>
              </p:nvPicPr>
              <p:blipFill>
                <a:blip r:embed="rId60"/>
                <a:stretch>
                  <a:fillRect/>
                </a:stretch>
              </p:blipFill>
              <p:spPr>
                <a:xfrm>
                  <a:off x="4139920" y="1903440"/>
                  <a:ext cx="1504080" cy="6894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3" name="Ink 52">
                  <a:extLst>
                    <a:ext uri="{FF2B5EF4-FFF2-40B4-BE49-F238E27FC236}">
                      <a16:creationId xmlns:a16="http://schemas.microsoft.com/office/drawing/2014/main" id="{D148C208-A111-4863-8485-00D1D7930E62}"/>
                    </a:ext>
                  </a:extLst>
                </p14:cNvPr>
                <p14:cNvContentPartPr/>
                <p14:nvPr/>
              </p14:nvContentPartPr>
              <p14:xfrm>
                <a:off x="5170600" y="1905240"/>
                <a:ext cx="483120" cy="350640"/>
              </p14:xfrm>
            </p:contentPart>
          </mc:Choice>
          <mc:Fallback xmlns="">
            <p:pic>
              <p:nvPicPr>
                <p:cNvPr id="53" name="Ink 52">
                  <a:extLst>
                    <a:ext uri="{FF2B5EF4-FFF2-40B4-BE49-F238E27FC236}">
                      <a16:creationId xmlns:a16="http://schemas.microsoft.com/office/drawing/2014/main" id="{D148C208-A111-4863-8485-00D1D7930E62}"/>
                    </a:ext>
                  </a:extLst>
                </p:cNvPr>
                <p:cNvPicPr/>
                <p:nvPr/>
              </p:nvPicPr>
              <p:blipFill>
                <a:blip r:embed="rId62"/>
                <a:stretch>
                  <a:fillRect/>
                </a:stretch>
              </p:blipFill>
              <p:spPr>
                <a:xfrm>
                  <a:off x="5152960" y="1887600"/>
                  <a:ext cx="518760" cy="3862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5" name="Ink 54">
                  <a:extLst>
                    <a:ext uri="{FF2B5EF4-FFF2-40B4-BE49-F238E27FC236}">
                      <a16:creationId xmlns:a16="http://schemas.microsoft.com/office/drawing/2014/main" id="{A5E56285-4C31-2BF2-75D0-06FB51EA86CC}"/>
                    </a:ext>
                  </a:extLst>
                </p14:cNvPr>
                <p14:cNvContentPartPr/>
                <p14:nvPr/>
              </p14:nvContentPartPr>
              <p14:xfrm>
                <a:off x="3631240" y="2400960"/>
                <a:ext cx="510840" cy="400680"/>
              </p14:xfrm>
            </p:contentPart>
          </mc:Choice>
          <mc:Fallback xmlns="">
            <p:pic>
              <p:nvPicPr>
                <p:cNvPr id="55" name="Ink 54">
                  <a:extLst>
                    <a:ext uri="{FF2B5EF4-FFF2-40B4-BE49-F238E27FC236}">
                      <a16:creationId xmlns:a16="http://schemas.microsoft.com/office/drawing/2014/main" id="{A5E56285-4C31-2BF2-75D0-06FB51EA86CC}"/>
                    </a:ext>
                  </a:extLst>
                </p:cNvPr>
                <p:cNvPicPr/>
                <p:nvPr/>
              </p:nvPicPr>
              <p:blipFill>
                <a:blip r:embed="rId64"/>
                <a:stretch>
                  <a:fillRect/>
                </a:stretch>
              </p:blipFill>
              <p:spPr>
                <a:xfrm>
                  <a:off x="3613240" y="2383320"/>
                  <a:ext cx="546480" cy="4363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6" name="Ink 55">
                  <a:extLst>
                    <a:ext uri="{FF2B5EF4-FFF2-40B4-BE49-F238E27FC236}">
                      <a16:creationId xmlns:a16="http://schemas.microsoft.com/office/drawing/2014/main" id="{8969B493-9D6C-42D5-132C-ED74ABCB46D5}"/>
                    </a:ext>
                  </a:extLst>
                </p14:cNvPr>
                <p14:cNvContentPartPr/>
                <p14:nvPr/>
              </p14:nvContentPartPr>
              <p14:xfrm>
                <a:off x="4183840" y="2610840"/>
                <a:ext cx="360" cy="360"/>
              </p14:xfrm>
            </p:contentPart>
          </mc:Choice>
          <mc:Fallback xmlns="">
            <p:pic>
              <p:nvPicPr>
                <p:cNvPr id="56" name="Ink 55">
                  <a:extLst>
                    <a:ext uri="{FF2B5EF4-FFF2-40B4-BE49-F238E27FC236}">
                      <a16:creationId xmlns:a16="http://schemas.microsoft.com/office/drawing/2014/main" id="{8969B493-9D6C-42D5-132C-ED74ABCB46D5}"/>
                    </a:ext>
                  </a:extLst>
                </p:cNvPr>
                <p:cNvPicPr/>
                <p:nvPr/>
              </p:nvPicPr>
              <p:blipFill>
                <a:blip r:embed="rId27"/>
                <a:stretch>
                  <a:fillRect/>
                </a:stretch>
              </p:blipFill>
              <p:spPr>
                <a:xfrm>
                  <a:off x="4166200" y="25928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7" name="Ink 56">
                  <a:extLst>
                    <a:ext uri="{FF2B5EF4-FFF2-40B4-BE49-F238E27FC236}">
                      <a16:creationId xmlns:a16="http://schemas.microsoft.com/office/drawing/2014/main" id="{2BEA8F3A-82C5-08ED-7667-85E641676B96}"/>
                    </a:ext>
                  </a:extLst>
                </p14:cNvPr>
                <p14:cNvContentPartPr/>
                <p14:nvPr/>
              </p14:nvContentPartPr>
              <p14:xfrm>
                <a:off x="4161520" y="2336520"/>
                <a:ext cx="86760" cy="380160"/>
              </p14:xfrm>
            </p:contentPart>
          </mc:Choice>
          <mc:Fallback xmlns="">
            <p:pic>
              <p:nvPicPr>
                <p:cNvPr id="57" name="Ink 56">
                  <a:extLst>
                    <a:ext uri="{FF2B5EF4-FFF2-40B4-BE49-F238E27FC236}">
                      <a16:creationId xmlns:a16="http://schemas.microsoft.com/office/drawing/2014/main" id="{2BEA8F3A-82C5-08ED-7667-85E641676B96}"/>
                    </a:ext>
                  </a:extLst>
                </p:cNvPr>
                <p:cNvPicPr/>
                <p:nvPr/>
              </p:nvPicPr>
              <p:blipFill>
                <a:blip r:embed="rId67"/>
                <a:stretch>
                  <a:fillRect/>
                </a:stretch>
              </p:blipFill>
              <p:spPr>
                <a:xfrm>
                  <a:off x="4143520" y="2318880"/>
                  <a:ext cx="122400" cy="415800"/>
                </a:xfrm>
                <a:prstGeom prst="rect">
                  <a:avLst/>
                </a:prstGeom>
              </p:spPr>
            </p:pic>
          </mc:Fallback>
        </mc:AlternateContent>
      </p:grpSp>
    </p:spTree>
    <p:extLst>
      <p:ext uri="{BB962C8B-B14F-4D97-AF65-F5344CB8AC3E}">
        <p14:creationId xmlns:p14="http://schemas.microsoft.com/office/powerpoint/2010/main" val="3933884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Box 4"/>
          <p:cNvSpPr txBox="1">
            <a:spLocks noChangeArrowheads="1"/>
          </p:cNvSpPr>
          <p:nvPr/>
        </p:nvSpPr>
        <p:spPr bwMode="auto">
          <a:xfrm>
            <a:off x="3032126" y="1784350"/>
            <a:ext cx="7648376" cy="923330"/>
          </a:xfrm>
          <a:prstGeom prst="rect">
            <a:avLst/>
          </a:prstGeom>
          <a:noFill/>
          <a:ln w="9525">
            <a:noFill/>
            <a:miter lim="800000"/>
            <a:headEnd/>
            <a:tailEnd/>
          </a:ln>
        </p:spPr>
        <p:txBody>
          <a:bodyPr wrap="none">
            <a:spAutoFit/>
          </a:bodyPr>
          <a:lstStyle/>
          <a:p>
            <a:r>
              <a:rPr lang="en-US" dirty="0">
                <a:latin typeface="Verdana" pitchFamily="34" charset="0"/>
              </a:rPr>
              <a:t>At low temperatures defects in solids can be represented as a </a:t>
            </a:r>
          </a:p>
          <a:p>
            <a:r>
              <a:rPr lang="en-US" dirty="0">
                <a:latin typeface="Verdana" pitchFamily="34" charset="0"/>
              </a:rPr>
              <a:t>Tunneling phenomena in  a </a:t>
            </a:r>
          </a:p>
          <a:p>
            <a:r>
              <a:rPr lang="en-US" dirty="0">
                <a:latin typeface="Verdana" pitchFamily="34" charset="0"/>
              </a:rPr>
              <a:t>2 level system . Typically the lowest levels are occupied . </a:t>
            </a:r>
          </a:p>
        </p:txBody>
      </p:sp>
      <p:sp>
        <p:nvSpPr>
          <p:cNvPr id="58" name="Line 5"/>
          <p:cNvSpPr>
            <a:spLocks noChangeShapeType="1"/>
          </p:cNvSpPr>
          <p:nvPr/>
        </p:nvSpPr>
        <p:spPr bwMode="auto">
          <a:xfrm>
            <a:off x="2743200" y="3429000"/>
            <a:ext cx="2057400" cy="0"/>
          </a:xfrm>
          <a:prstGeom prst="line">
            <a:avLst/>
          </a:prstGeom>
          <a:noFill/>
          <a:ln w="9525">
            <a:solidFill>
              <a:schemeClr val="tx1"/>
            </a:solidFill>
            <a:round/>
            <a:headEnd/>
            <a:tailEnd/>
          </a:ln>
        </p:spPr>
        <p:txBody>
          <a:bodyPr/>
          <a:lstStyle/>
          <a:p>
            <a:endParaRPr lang="en-IN"/>
          </a:p>
        </p:txBody>
      </p:sp>
      <p:sp>
        <p:nvSpPr>
          <p:cNvPr id="59" name="Line 6"/>
          <p:cNvSpPr>
            <a:spLocks noChangeShapeType="1"/>
          </p:cNvSpPr>
          <p:nvPr/>
        </p:nvSpPr>
        <p:spPr bwMode="auto">
          <a:xfrm>
            <a:off x="2819400" y="4038600"/>
            <a:ext cx="1981200" cy="0"/>
          </a:xfrm>
          <a:prstGeom prst="line">
            <a:avLst/>
          </a:prstGeom>
          <a:noFill/>
          <a:ln w="9525">
            <a:solidFill>
              <a:schemeClr val="tx1"/>
            </a:solidFill>
            <a:round/>
            <a:headEnd/>
            <a:tailEnd/>
          </a:ln>
        </p:spPr>
        <p:txBody>
          <a:bodyPr/>
          <a:lstStyle/>
          <a:p>
            <a:endParaRPr lang="en-IN"/>
          </a:p>
        </p:txBody>
      </p:sp>
      <p:sp>
        <p:nvSpPr>
          <p:cNvPr id="60" name="Line 7"/>
          <p:cNvSpPr>
            <a:spLocks noChangeShapeType="1"/>
          </p:cNvSpPr>
          <p:nvPr/>
        </p:nvSpPr>
        <p:spPr bwMode="auto">
          <a:xfrm>
            <a:off x="2819400" y="4953000"/>
            <a:ext cx="6858000" cy="0"/>
          </a:xfrm>
          <a:prstGeom prst="line">
            <a:avLst/>
          </a:prstGeom>
          <a:noFill/>
          <a:ln w="9525">
            <a:solidFill>
              <a:schemeClr val="tx1"/>
            </a:solidFill>
            <a:round/>
            <a:headEnd/>
            <a:tailEnd type="triangle" w="med" len="med"/>
          </a:ln>
        </p:spPr>
        <p:txBody>
          <a:bodyPr/>
          <a:lstStyle/>
          <a:p>
            <a:endParaRPr lang="en-IN"/>
          </a:p>
        </p:txBody>
      </p:sp>
      <p:sp>
        <p:nvSpPr>
          <p:cNvPr id="61" name="Oval 8"/>
          <p:cNvSpPr>
            <a:spLocks noChangeAspect="1" noChangeArrowheads="1"/>
          </p:cNvSpPr>
          <p:nvPr/>
        </p:nvSpPr>
        <p:spPr bwMode="auto">
          <a:xfrm>
            <a:off x="2895600" y="3886200"/>
            <a:ext cx="228600" cy="228600"/>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62" name="Oval 9"/>
          <p:cNvSpPr>
            <a:spLocks noChangeAspect="1" noChangeArrowheads="1"/>
          </p:cNvSpPr>
          <p:nvPr/>
        </p:nvSpPr>
        <p:spPr bwMode="auto">
          <a:xfrm>
            <a:off x="3276600" y="3886200"/>
            <a:ext cx="228600" cy="228600"/>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63" name="Oval 10"/>
          <p:cNvSpPr>
            <a:spLocks noChangeAspect="1" noChangeArrowheads="1"/>
          </p:cNvSpPr>
          <p:nvPr/>
        </p:nvSpPr>
        <p:spPr bwMode="auto">
          <a:xfrm>
            <a:off x="3657600" y="3886200"/>
            <a:ext cx="228600" cy="228600"/>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64" name="Oval 11"/>
          <p:cNvSpPr>
            <a:spLocks noChangeAspect="1" noChangeArrowheads="1"/>
          </p:cNvSpPr>
          <p:nvPr/>
        </p:nvSpPr>
        <p:spPr bwMode="auto">
          <a:xfrm>
            <a:off x="4038600" y="3886200"/>
            <a:ext cx="228600" cy="228600"/>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65" name="Oval 12"/>
          <p:cNvSpPr>
            <a:spLocks noChangeAspect="1" noChangeArrowheads="1"/>
          </p:cNvSpPr>
          <p:nvPr/>
        </p:nvSpPr>
        <p:spPr bwMode="auto">
          <a:xfrm>
            <a:off x="4495800" y="3886200"/>
            <a:ext cx="228600" cy="228600"/>
          </a:xfrm>
          <a:prstGeom prst="ellipse">
            <a:avLst/>
          </a:prstGeom>
          <a:solidFill>
            <a:schemeClr val="accent1"/>
          </a:solidFill>
          <a:ln w="9525">
            <a:solidFill>
              <a:schemeClr val="tx1"/>
            </a:solidFill>
            <a:round/>
            <a:headEnd/>
            <a:tailEnd/>
          </a:ln>
        </p:spPr>
        <p:txBody>
          <a:bodyPr wrap="none" anchor="ctr"/>
          <a:lstStyle/>
          <a:p>
            <a:endParaRPr lang="en-IN"/>
          </a:p>
        </p:txBody>
      </p:sp>
      <p:grpSp>
        <p:nvGrpSpPr>
          <p:cNvPr id="2" name="Group 15"/>
          <p:cNvGrpSpPr>
            <a:grpSpLocks/>
          </p:cNvGrpSpPr>
          <p:nvPr/>
        </p:nvGrpSpPr>
        <p:grpSpPr bwMode="auto">
          <a:xfrm>
            <a:off x="1981201" y="4292600"/>
            <a:ext cx="2657475" cy="2032000"/>
            <a:chOff x="3024" y="400"/>
            <a:chExt cx="1674" cy="1280"/>
          </a:xfrm>
        </p:grpSpPr>
        <p:sp>
          <p:nvSpPr>
            <p:cNvPr id="67" name="AutoShape 16"/>
            <p:cNvSpPr>
              <a:spLocks noChangeAspect="1" noChangeArrowheads="1"/>
            </p:cNvSpPr>
            <p:nvPr/>
          </p:nvSpPr>
          <p:spPr bwMode="auto">
            <a:xfrm>
              <a:off x="3024" y="1104"/>
              <a:ext cx="637" cy="576"/>
            </a:xfrm>
            <a:prstGeom prst="cube">
              <a:avLst>
                <a:gd name="adj" fmla="val 25000"/>
              </a:avLst>
            </a:prstGeom>
            <a:solidFill>
              <a:schemeClr val="accent1"/>
            </a:solidFill>
            <a:ln w="9525">
              <a:noFill/>
              <a:miter lim="800000"/>
              <a:headEnd/>
              <a:tailEnd/>
            </a:ln>
          </p:spPr>
          <p:txBody>
            <a:bodyPr wrap="none" anchor="ctr"/>
            <a:lstStyle/>
            <a:p>
              <a:endParaRPr lang="en-IN"/>
            </a:p>
          </p:txBody>
        </p:sp>
        <p:sp>
          <p:nvSpPr>
            <p:cNvPr id="68" name="AutoShape 17"/>
            <p:cNvSpPr>
              <a:spLocks noChangeArrowheads="1"/>
            </p:cNvSpPr>
            <p:nvPr/>
          </p:nvSpPr>
          <p:spPr bwMode="auto">
            <a:xfrm>
              <a:off x="3456" y="1346"/>
              <a:ext cx="768" cy="334"/>
            </a:xfrm>
            <a:prstGeom prst="cube">
              <a:avLst>
                <a:gd name="adj" fmla="val 25000"/>
              </a:avLst>
            </a:prstGeom>
            <a:solidFill>
              <a:schemeClr val="accent1"/>
            </a:solidFill>
            <a:ln w="9525">
              <a:noFill/>
              <a:miter lim="800000"/>
              <a:headEnd/>
              <a:tailEnd/>
            </a:ln>
          </p:spPr>
          <p:txBody>
            <a:bodyPr wrap="none" anchor="ctr"/>
            <a:lstStyle/>
            <a:p>
              <a:endParaRPr lang="en-IN"/>
            </a:p>
          </p:txBody>
        </p:sp>
        <p:sp>
          <p:nvSpPr>
            <p:cNvPr id="69" name="AutoShape 18"/>
            <p:cNvSpPr>
              <a:spLocks noChangeAspect="1" noChangeArrowheads="1"/>
            </p:cNvSpPr>
            <p:nvPr/>
          </p:nvSpPr>
          <p:spPr bwMode="auto">
            <a:xfrm>
              <a:off x="4061" y="1104"/>
              <a:ext cx="637" cy="576"/>
            </a:xfrm>
            <a:prstGeom prst="cube">
              <a:avLst>
                <a:gd name="adj" fmla="val 25000"/>
              </a:avLst>
            </a:prstGeom>
            <a:solidFill>
              <a:schemeClr val="accent1"/>
            </a:solidFill>
            <a:ln w="9525">
              <a:noFill/>
              <a:miter lim="800000"/>
              <a:headEnd/>
              <a:tailEnd/>
            </a:ln>
          </p:spPr>
          <p:txBody>
            <a:bodyPr wrap="none" anchor="ctr"/>
            <a:lstStyle/>
            <a:p>
              <a:endParaRPr lang="en-IN"/>
            </a:p>
          </p:txBody>
        </p:sp>
        <p:sp>
          <p:nvSpPr>
            <p:cNvPr id="70" name="AutoShape 19"/>
            <p:cNvSpPr>
              <a:spLocks noChangeAspect="1" noChangeArrowheads="1"/>
            </p:cNvSpPr>
            <p:nvPr/>
          </p:nvSpPr>
          <p:spPr bwMode="auto">
            <a:xfrm>
              <a:off x="3024" y="1104"/>
              <a:ext cx="636" cy="151"/>
            </a:xfrm>
            <a:prstGeom prst="parallelogram">
              <a:avLst>
                <a:gd name="adj" fmla="val 73982"/>
              </a:avLst>
            </a:prstGeom>
            <a:gradFill rotWithShape="1">
              <a:gsLst>
                <a:gs pos="0">
                  <a:srgbClr val="FFFF00">
                    <a:alpha val="92000"/>
                  </a:srgbClr>
                </a:gs>
                <a:gs pos="100000">
                  <a:srgbClr val="DCDC00"/>
                </a:gs>
              </a:gsLst>
              <a:lin ang="5400000" scaled="1"/>
            </a:gradFill>
            <a:ln w="9525">
              <a:solidFill>
                <a:srgbClr val="FFFF00"/>
              </a:solidFill>
              <a:miter lim="800000"/>
              <a:headEnd/>
              <a:tailEnd/>
            </a:ln>
          </p:spPr>
          <p:txBody>
            <a:bodyPr wrap="none" anchor="ctr"/>
            <a:lstStyle/>
            <a:p>
              <a:endParaRPr lang="en-IN"/>
            </a:p>
          </p:txBody>
        </p:sp>
        <p:sp>
          <p:nvSpPr>
            <p:cNvPr id="71" name="AutoShape 20"/>
            <p:cNvSpPr>
              <a:spLocks noChangeAspect="1" noChangeArrowheads="1"/>
            </p:cNvSpPr>
            <p:nvPr/>
          </p:nvSpPr>
          <p:spPr bwMode="auto">
            <a:xfrm>
              <a:off x="4061" y="1104"/>
              <a:ext cx="636" cy="151"/>
            </a:xfrm>
            <a:prstGeom prst="parallelogram">
              <a:avLst>
                <a:gd name="adj" fmla="val 73982"/>
              </a:avLst>
            </a:prstGeom>
            <a:gradFill rotWithShape="1">
              <a:gsLst>
                <a:gs pos="0">
                  <a:srgbClr val="FFFF00">
                    <a:alpha val="92000"/>
                  </a:srgbClr>
                </a:gs>
                <a:gs pos="100000">
                  <a:srgbClr val="DCDC00"/>
                </a:gs>
              </a:gsLst>
              <a:lin ang="5400000" scaled="1"/>
            </a:gradFill>
            <a:ln w="9525">
              <a:solidFill>
                <a:srgbClr val="FFFF00"/>
              </a:solidFill>
              <a:miter lim="800000"/>
              <a:headEnd/>
              <a:tailEnd/>
            </a:ln>
          </p:spPr>
          <p:txBody>
            <a:bodyPr wrap="none" anchor="ctr"/>
            <a:lstStyle/>
            <a:p>
              <a:endParaRPr lang="en-IN"/>
            </a:p>
          </p:txBody>
        </p:sp>
        <p:sp>
          <p:nvSpPr>
            <p:cNvPr id="72" name="AutoShape 21"/>
            <p:cNvSpPr>
              <a:spLocks noChangeAspect="1" noChangeArrowheads="1"/>
            </p:cNvSpPr>
            <p:nvPr/>
          </p:nvSpPr>
          <p:spPr bwMode="auto">
            <a:xfrm>
              <a:off x="3449" y="1165"/>
              <a:ext cx="801" cy="30"/>
            </a:xfrm>
            <a:prstGeom prst="parallelogram">
              <a:avLst>
                <a:gd name="adj" fmla="val 667500"/>
              </a:avLst>
            </a:prstGeom>
            <a:gradFill rotWithShape="1">
              <a:gsLst>
                <a:gs pos="0">
                  <a:srgbClr val="FFFF00"/>
                </a:gs>
                <a:gs pos="100000">
                  <a:srgbClr val="DCDC00"/>
                </a:gs>
              </a:gsLst>
              <a:lin ang="5400000" scaled="1"/>
            </a:gradFill>
            <a:ln w="9525">
              <a:noFill/>
              <a:miter lim="800000"/>
              <a:headEnd/>
              <a:tailEnd/>
            </a:ln>
          </p:spPr>
          <p:txBody>
            <a:bodyPr wrap="none" anchor="ctr"/>
            <a:lstStyle/>
            <a:p>
              <a:endParaRPr lang="en-IN"/>
            </a:p>
          </p:txBody>
        </p:sp>
        <p:sp>
          <p:nvSpPr>
            <p:cNvPr id="73" name="Line 22"/>
            <p:cNvSpPr>
              <a:spLocks noChangeShapeType="1"/>
            </p:cNvSpPr>
            <p:nvPr/>
          </p:nvSpPr>
          <p:spPr bwMode="auto">
            <a:xfrm flipV="1">
              <a:off x="3696" y="400"/>
              <a:ext cx="332" cy="848"/>
            </a:xfrm>
            <a:prstGeom prst="line">
              <a:avLst/>
            </a:prstGeom>
            <a:noFill/>
            <a:ln w="9525">
              <a:solidFill>
                <a:schemeClr val="tx1"/>
              </a:solidFill>
              <a:round/>
              <a:headEnd/>
              <a:tailEnd type="triangle" w="med" len="med"/>
            </a:ln>
          </p:spPr>
          <p:txBody>
            <a:bodyPr/>
            <a:lstStyle/>
            <a:p>
              <a:endParaRPr lang="en-IN"/>
            </a:p>
          </p:txBody>
        </p:sp>
      </p:grpSp>
      <p:sp>
        <p:nvSpPr>
          <p:cNvPr id="74" name="AutoShape 35"/>
          <p:cNvSpPr>
            <a:spLocks noChangeAspect="1" noChangeArrowheads="1"/>
          </p:cNvSpPr>
          <p:nvPr/>
        </p:nvSpPr>
        <p:spPr bwMode="auto">
          <a:xfrm>
            <a:off x="4876800" y="5410200"/>
            <a:ext cx="1011238" cy="914400"/>
          </a:xfrm>
          <a:prstGeom prst="cube">
            <a:avLst>
              <a:gd name="adj" fmla="val 25000"/>
            </a:avLst>
          </a:prstGeom>
          <a:solidFill>
            <a:schemeClr val="accent1"/>
          </a:solidFill>
          <a:ln w="9525">
            <a:noFill/>
            <a:miter lim="800000"/>
            <a:headEnd/>
            <a:tailEnd/>
          </a:ln>
        </p:spPr>
        <p:txBody>
          <a:bodyPr wrap="none" anchor="ctr"/>
          <a:lstStyle/>
          <a:p>
            <a:endParaRPr lang="en-IN"/>
          </a:p>
        </p:txBody>
      </p:sp>
      <p:sp>
        <p:nvSpPr>
          <p:cNvPr id="75" name="AutoShape 36"/>
          <p:cNvSpPr>
            <a:spLocks noChangeArrowheads="1"/>
          </p:cNvSpPr>
          <p:nvPr/>
        </p:nvSpPr>
        <p:spPr bwMode="auto">
          <a:xfrm>
            <a:off x="5562600" y="5794376"/>
            <a:ext cx="1219200" cy="530225"/>
          </a:xfrm>
          <a:prstGeom prst="cube">
            <a:avLst>
              <a:gd name="adj" fmla="val 25000"/>
            </a:avLst>
          </a:prstGeom>
          <a:solidFill>
            <a:schemeClr val="accent1"/>
          </a:solidFill>
          <a:ln w="9525">
            <a:noFill/>
            <a:miter lim="800000"/>
            <a:headEnd/>
            <a:tailEnd/>
          </a:ln>
        </p:spPr>
        <p:txBody>
          <a:bodyPr wrap="none" anchor="ctr"/>
          <a:lstStyle/>
          <a:p>
            <a:endParaRPr lang="en-IN"/>
          </a:p>
        </p:txBody>
      </p:sp>
      <p:sp>
        <p:nvSpPr>
          <p:cNvPr id="76" name="AutoShape 37"/>
          <p:cNvSpPr>
            <a:spLocks noChangeAspect="1" noChangeArrowheads="1"/>
          </p:cNvSpPr>
          <p:nvPr/>
        </p:nvSpPr>
        <p:spPr bwMode="auto">
          <a:xfrm>
            <a:off x="6523039" y="5410200"/>
            <a:ext cx="1011237" cy="914400"/>
          </a:xfrm>
          <a:prstGeom prst="cube">
            <a:avLst>
              <a:gd name="adj" fmla="val 25000"/>
            </a:avLst>
          </a:prstGeom>
          <a:solidFill>
            <a:schemeClr val="accent1"/>
          </a:solidFill>
          <a:ln w="9525">
            <a:noFill/>
            <a:miter lim="800000"/>
            <a:headEnd/>
            <a:tailEnd/>
          </a:ln>
        </p:spPr>
        <p:txBody>
          <a:bodyPr wrap="none" anchor="ctr"/>
          <a:lstStyle/>
          <a:p>
            <a:endParaRPr lang="en-IN"/>
          </a:p>
        </p:txBody>
      </p:sp>
      <p:sp>
        <p:nvSpPr>
          <p:cNvPr id="77" name="AutoShape 38"/>
          <p:cNvSpPr>
            <a:spLocks noChangeAspect="1" noChangeArrowheads="1"/>
          </p:cNvSpPr>
          <p:nvPr/>
        </p:nvSpPr>
        <p:spPr bwMode="auto">
          <a:xfrm>
            <a:off x="4876800" y="5410201"/>
            <a:ext cx="1009650" cy="239713"/>
          </a:xfrm>
          <a:prstGeom prst="parallelogram">
            <a:avLst>
              <a:gd name="adj" fmla="val 73981"/>
            </a:avLst>
          </a:prstGeom>
          <a:gradFill rotWithShape="1">
            <a:gsLst>
              <a:gs pos="0">
                <a:srgbClr val="FFFF00">
                  <a:alpha val="92000"/>
                </a:srgbClr>
              </a:gs>
              <a:gs pos="100000">
                <a:srgbClr val="DCDC00"/>
              </a:gs>
            </a:gsLst>
            <a:lin ang="5400000" scaled="1"/>
          </a:gradFill>
          <a:ln w="9525">
            <a:solidFill>
              <a:srgbClr val="FFFF00"/>
            </a:solidFill>
            <a:miter lim="800000"/>
            <a:headEnd/>
            <a:tailEnd/>
          </a:ln>
        </p:spPr>
        <p:txBody>
          <a:bodyPr wrap="none" anchor="ctr"/>
          <a:lstStyle/>
          <a:p>
            <a:endParaRPr lang="en-IN"/>
          </a:p>
        </p:txBody>
      </p:sp>
      <p:sp>
        <p:nvSpPr>
          <p:cNvPr id="78" name="AutoShape 39"/>
          <p:cNvSpPr>
            <a:spLocks noChangeAspect="1" noChangeArrowheads="1"/>
          </p:cNvSpPr>
          <p:nvPr/>
        </p:nvSpPr>
        <p:spPr bwMode="auto">
          <a:xfrm>
            <a:off x="6523038" y="5410201"/>
            <a:ext cx="1009650" cy="239713"/>
          </a:xfrm>
          <a:prstGeom prst="parallelogram">
            <a:avLst>
              <a:gd name="adj" fmla="val 73981"/>
            </a:avLst>
          </a:prstGeom>
          <a:gradFill rotWithShape="1">
            <a:gsLst>
              <a:gs pos="0">
                <a:srgbClr val="FFFF00">
                  <a:alpha val="92000"/>
                </a:srgbClr>
              </a:gs>
              <a:gs pos="100000">
                <a:srgbClr val="DCDC00"/>
              </a:gs>
            </a:gsLst>
            <a:lin ang="5400000" scaled="1"/>
          </a:gradFill>
          <a:ln w="9525">
            <a:solidFill>
              <a:srgbClr val="FFFF00"/>
            </a:solidFill>
            <a:miter lim="800000"/>
            <a:headEnd/>
            <a:tailEnd/>
          </a:ln>
        </p:spPr>
        <p:txBody>
          <a:bodyPr wrap="none" anchor="ctr"/>
          <a:lstStyle/>
          <a:p>
            <a:endParaRPr lang="en-IN"/>
          </a:p>
        </p:txBody>
      </p:sp>
      <p:sp>
        <p:nvSpPr>
          <p:cNvPr id="79" name="Freeform 42"/>
          <p:cNvSpPr>
            <a:spLocks/>
          </p:cNvSpPr>
          <p:nvPr/>
        </p:nvSpPr>
        <p:spPr bwMode="auto">
          <a:xfrm>
            <a:off x="5705475" y="5257800"/>
            <a:ext cx="990600" cy="304800"/>
          </a:xfrm>
          <a:custGeom>
            <a:avLst/>
            <a:gdLst>
              <a:gd name="T0" fmla="*/ 0 w 624"/>
              <a:gd name="T1" fmla="*/ 192 h 192"/>
              <a:gd name="T2" fmla="*/ 288 w 624"/>
              <a:gd name="T3" fmla="*/ 0 h 192"/>
              <a:gd name="T4" fmla="*/ 624 w 624"/>
              <a:gd name="T5" fmla="*/ 192 h 192"/>
              <a:gd name="T6" fmla="*/ 0 60000 65536"/>
              <a:gd name="T7" fmla="*/ 0 60000 65536"/>
              <a:gd name="T8" fmla="*/ 0 60000 65536"/>
              <a:gd name="T9" fmla="*/ 0 w 624"/>
              <a:gd name="T10" fmla="*/ 0 h 192"/>
              <a:gd name="T11" fmla="*/ 624 w 624"/>
              <a:gd name="T12" fmla="*/ 192 h 192"/>
            </a:gdLst>
            <a:ahLst/>
            <a:cxnLst>
              <a:cxn ang="T6">
                <a:pos x="T0" y="T1"/>
              </a:cxn>
              <a:cxn ang="T7">
                <a:pos x="T2" y="T3"/>
              </a:cxn>
              <a:cxn ang="T8">
                <a:pos x="T4" y="T5"/>
              </a:cxn>
            </a:cxnLst>
            <a:rect l="T9" t="T10" r="T11" b="T12"/>
            <a:pathLst>
              <a:path w="624" h="192">
                <a:moveTo>
                  <a:pt x="0" y="192"/>
                </a:moveTo>
                <a:cubicBezTo>
                  <a:pt x="92" y="96"/>
                  <a:pt x="184" y="0"/>
                  <a:pt x="288" y="0"/>
                </a:cubicBezTo>
                <a:cubicBezTo>
                  <a:pt x="392" y="0"/>
                  <a:pt x="568" y="160"/>
                  <a:pt x="624" y="192"/>
                </a:cubicBezTo>
              </a:path>
            </a:pathLst>
          </a:custGeom>
          <a:noFill/>
          <a:ln w="50800">
            <a:solidFill>
              <a:srgbClr val="FFFF00"/>
            </a:solidFill>
            <a:round/>
            <a:headEnd/>
            <a:tailEnd/>
          </a:ln>
        </p:spPr>
        <p:txBody>
          <a:bodyPr/>
          <a:lstStyle/>
          <a:p>
            <a:endParaRPr lang="en-IN"/>
          </a:p>
        </p:txBody>
      </p:sp>
      <p:sp>
        <p:nvSpPr>
          <p:cNvPr id="80" name="Text Box 43"/>
          <p:cNvSpPr txBox="1">
            <a:spLocks noChangeArrowheads="1"/>
          </p:cNvSpPr>
          <p:nvPr/>
        </p:nvSpPr>
        <p:spPr bwMode="auto">
          <a:xfrm>
            <a:off x="9890126" y="4984751"/>
            <a:ext cx="747713" cy="366713"/>
          </a:xfrm>
          <a:prstGeom prst="rect">
            <a:avLst/>
          </a:prstGeom>
          <a:noFill/>
          <a:ln w="9525">
            <a:noFill/>
            <a:miter lim="800000"/>
            <a:headEnd/>
            <a:tailEnd/>
          </a:ln>
        </p:spPr>
        <p:txBody>
          <a:bodyPr wrap="none">
            <a:spAutoFit/>
          </a:bodyPr>
          <a:lstStyle/>
          <a:p>
            <a:r>
              <a:rPr lang="en-US">
                <a:latin typeface="Verdana" pitchFamily="34" charset="0"/>
              </a:rPr>
              <a:t>Time</a:t>
            </a:r>
          </a:p>
        </p:txBody>
      </p:sp>
      <p:sp>
        <p:nvSpPr>
          <p:cNvPr id="81" name="Text Box 44"/>
          <p:cNvSpPr txBox="1">
            <a:spLocks noChangeArrowheads="1"/>
          </p:cNvSpPr>
          <p:nvPr/>
        </p:nvSpPr>
        <p:spPr bwMode="auto">
          <a:xfrm>
            <a:off x="4800600" y="4191000"/>
            <a:ext cx="3297238" cy="738664"/>
          </a:xfrm>
          <a:prstGeom prst="rect">
            <a:avLst/>
          </a:prstGeom>
          <a:noFill/>
          <a:ln w="9525">
            <a:noFill/>
            <a:miter lim="800000"/>
            <a:headEnd/>
            <a:tailEnd/>
          </a:ln>
        </p:spPr>
        <p:txBody>
          <a:bodyPr>
            <a:spAutoFit/>
          </a:bodyPr>
          <a:lstStyle/>
          <a:p>
            <a:r>
              <a:rPr lang="en-US" sz="1400" dirty="0"/>
              <a:t>states  coupling  by strain fields</a:t>
            </a:r>
          </a:p>
          <a:p>
            <a:r>
              <a:rPr lang="en-US" sz="1400" dirty="0"/>
              <a:t>drives two level </a:t>
            </a:r>
          </a:p>
          <a:p>
            <a:r>
              <a:rPr lang="en-US" sz="1400" dirty="0"/>
              <a:t>Systems to excited </a:t>
            </a:r>
          </a:p>
        </p:txBody>
      </p:sp>
      <p:sp>
        <p:nvSpPr>
          <p:cNvPr id="82" name="Line 45"/>
          <p:cNvSpPr>
            <a:spLocks noChangeShapeType="1"/>
          </p:cNvSpPr>
          <p:nvPr/>
        </p:nvSpPr>
        <p:spPr bwMode="auto">
          <a:xfrm>
            <a:off x="5410200" y="3429000"/>
            <a:ext cx="2057400" cy="0"/>
          </a:xfrm>
          <a:prstGeom prst="line">
            <a:avLst/>
          </a:prstGeom>
          <a:noFill/>
          <a:ln w="9525">
            <a:solidFill>
              <a:schemeClr val="tx1"/>
            </a:solidFill>
            <a:round/>
            <a:headEnd/>
            <a:tailEnd/>
          </a:ln>
        </p:spPr>
        <p:txBody>
          <a:bodyPr/>
          <a:lstStyle/>
          <a:p>
            <a:endParaRPr lang="en-IN"/>
          </a:p>
        </p:txBody>
      </p:sp>
      <p:sp>
        <p:nvSpPr>
          <p:cNvPr id="83" name="Line 46"/>
          <p:cNvSpPr>
            <a:spLocks noChangeShapeType="1"/>
          </p:cNvSpPr>
          <p:nvPr/>
        </p:nvSpPr>
        <p:spPr bwMode="auto">
          <a:xfrm>
            <a:off x="5486400" y="4038600"/>
            <a:ext cx="1981200" cy="0"/>
          </a:xfrm>
          <a:prstGeom prst="line">
            <a:avLst/>
          </a:prstGeom>
          <a:noFill/>
          <a:ln w="9525">
            <a:solidFill>
              <a:schemeClr val="tx1"/>
            </a:solidFill>
            <a:round/>
            <a:headEnd/>
            <a:tailEnd/>
          </a:ln>
        </p:spPr>
        <p:txBody>
          <a:bodyPr/>
          <a:lstStyle/>
          <a:p>
            <a:endParaRPr lang="en-IN"/>
          </a:p>
        </p:txBody>
      </p:sp>
      <p:sp>
        <p:nvSpPr>
          <p:cNvPr id="84" name="Oval 47"/>
          <p:cNvSpPr>
            <a:spLocks noChangeAspect="1" noChangeArrowheads="1"/>
          </p:cNvSpPr>
          <p:nvPr/>
        </p:nvSpPr>
        <p:spPr bwMode="auto">
          <a:xfrm>
            <a:off x="5562600" y="3886200"/>
            <a:ext cx="228600" cy="228600"/>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85" name="Oval 48"/>
          <p:cNvSpPr>
            <a:spLocks noChangeAspect="1" noChangeArrowheads="1"/>
          </p:cNvSpPr>
          <p:nvPr/>
        </p:nvSpPr>
        <p:spPr bwMode="auto">
          <a:xfrm>
            <a:off x="5638800" y="3276600"/>
            <a:ext cx="228600" cy="228600"/>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86" name="Oval 49"/>
          <p:cNvSpPr>
            <a:spLocks noChangeAspect="1" noChangeArrowheads="1"/>
          </p:cNvSpPr>
          <p:nvPr/>
        </p:nvSpPr>
        <p:spPr bwMode="auto">
          <a:xfrm>
            <a:off x="6248400" y="3276600"/>
            <a:ext cx="228600" cy="228600"/>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87" name="Oval 50"/>
          <p:cNvSpPr>
            <a:spLocks noChangeAspect="1" noChangeArrowheads="1"/>
          </p:cNvSpPr>
          <p:nvPr/>
        </p:nvSpPr>
        <p:spPr bwMode="auto">
          <a:xfrm>
            <a:off x="6705600" y="3276600"/>
            <a:ext cx="228600" cy="228600"/>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88" name="Oval 51"/>
          <p:cNvSpPr>
            <a:spLocks noChangeAspect="1" noChangeArrowheads="1"/>
          </p:cNvSpPr>
          <p:nvPr/>
        </p:nvSpPr>
        <p:spPr bwMode="auto">
          <a:xfrm>
            <a:off x="7162800" y="3886200"/>
            <a:ext cx="228600" cy="228600"/>
          </a:xfrm>
          <a:prstGeom prst="ellipse">
            <a:avLst/>
          </a:prstGeom>
          <a:solidFill>
            <a:schemeClr val="accent1"/>
          </a:solidFill>
          <a:ln w="9525">
            <a:solidFill>
              <a:schemeClr val="tx1"/>
            </a:solidFill>
            <a:round/>
            <a:headEnd/>
            <a:tailEnd/>
          </a:ln>
        </p:spPr>
        <p:txBody>
          <a:bodyPr wrap="none" anchor="ctr"/>
          <a:lstStyle/>
          <a:p>
            <a:endParaRPr lang="en-IN"/>
          </a:p>
        </p:txBody>
      </p:sp>
      <p:grpSp>
        <p:nvGrpSpPr>
          <p:cNvPr id="3" name="Group 52"/>
          <p:cNvGrpSpPr>
            <a:grpSpLocks/>
          </p:cNvGrpSpPr>
          <p:nvPr/>
        </p:nvGrpSpPr>
        <p:grpSpPr bwMode="auto">
          <a:xfrm>
            <a:off x="7696201" y="4149726"/>
            <a:ext cx="2657475" cy="2174875"/>
            <a:chOff x="3024" y="310"/>
            <a:chExt cx="1674" cy="1370"/>
          </a:xfrm>
        </p:grpSpPr>
        <p:sp>
          <p:nvSpPr>
            <p:cNvPr id="90" name="AutoShape 53"/>
            <p:cNvSpPr>
              <a:spLocks noChangeAspect="1" noChangeArrowheads="1"/>
            </p:cNvSpPr>
            <p:nvPr/>
          </p:nvSpPr>
          <p:spPr bwMode="auto">
            <a:xfrm>
              <a:off x="3024" y="1104"/>
              <a:ext cx="637" cy="576"/>
            </a:xfrm>
            <a:prstGeom prst="cube">
              <a:avLst>
                <a:gd name="adj" fmla="val 25000"/>
              </a:avLst>
            </a:prstGeom>
            <a:solidFill>
              <a:schemeClr val="accent1"/>
            </a:solidFill>
            <a:ln w="9525">
              <a:noFill/>
              <a:miter lim="800000"/>
              <a:headEnd/>
              <a:tailEnd/>
            </a:ln>
          </p:spPr>
          <p:txBody>
            <a:bodyPr wrap="none" anchor="ctr"/>
            <a:lstStyle/>
            <a:p>
              <a:endParaRPr lang="en-IN"/>
            </a:p>
          </p:txBody>
        </p:sp>
        <p:sp>
          <p:nvSpPr>
            <p:cNvPr id="91" name="AutoShape 54"/>
            <p:cNvSpPr>
              <a:spLocks noChangeArrowheads="1"/>
            </p:cNvSpPr>
            <p:nvPr/>
          </p:nvSpPr>
          <p:spPr bwMode="auto">
            <a:xfrm>
              <a:off x="3456" y="1346"/>
              <a:ext cx="768" cy="334"/>
            </a:xfrm>
            <a:prstGeom prst="cube">
              <a:avLst>
                <a:gd name="adj" fmla="val 25000"/>
              </a:avLst>
            </a:prstGeom>
            <a:solidFill>
              <a:schemeClr val="accent1"/>
            </a:solidFill>
            <a:ln w="9525">
              <a:noFill/>
              <a:miter lim="800000"/>
              <a:headEnd/>
              <a:tailEnd/>
            </a:ln>
          </p:spPr>
          <p:txBody>
            <a:bodyPr wrap="none" anchor="ctr"/>
            <a:lstStyle/>
            <a:p>
              <a:endParaRPr lang="en-IN"/>
            </a:p>
          </p:txBody>
        </p:sp>
        <p:sp>
          <p:nvSpPr>
            <p:cNvPr id="92" name="AutoShape 55"/>
            <p:cNvSpPr>
              <a:spLocks noChangeAspect="1" noChangeArrowheads="1"/>
            </p:cNvSpPr>
            <p:nvPr/>
          </p:nvSpPr>
          <p:spPr bwMode="auto">
            <a:xfrm>
              <a:off x="4061" y="1104"/>
              <a:ext cx="637" cy="576"/>
            </a:xfrm>
            <a:prstGeom prst="cube">
              <a:avLst>
                <a:gd name="adj" fmla="val 25000"/>
              </a:avLst>
            </a:prstGeom>
            <a:solidFill>
              <a:schemeClr val="accent1"/>
            </a:solidFill>
            <a:ln w="9525">
              <a:noFill/>
              <a:miter lim="800000"/>
              <a:headEnd/>
              <a:tailEnd/>
            </a:ln>
          </p:spPr>
          <p:txBody>
            <a:bodyPr wrap="none" anchor="ctr"/>
            <a:lstStyle/>
            <a:p>
              <a:endParaRPr lang="en-IN"/>
            </a:p>
          </p:txBody>
        </p:sp>
        <p:sp>
          <p:nvSpPr>
            <p:cNvPr id="93" name="AutoShape 56"/>
            <p:cNvSpPr>
              <a:spLocks noChangeAspect="1" noChangeArrowheads="1"/>
            </p:cNvSpPr>
            <p:nvPr/>
          </p:nvSpPr>
          <p:spPr bwMode="auto">
            <a:xfrm>
              <a:off x="3024" y="1104"/>
              <a:ext cx="636" cy="151"/>
            </a:xfrm>
            <a:prstGeom prst="parallelogram">
              <a:avLst>
                <a:gd name="adj" fmla="val 73982"/>
              </a:avLst>
            </a:prstGeom>
            <a:gradFill rotWithShape="1">
              <a:gsLst>
                <a:gs pos="0">
                  <a:srgbClr val="FFFF00">
                    <a:alpha val="92000"/>
                  </a:srgbClr>
                </a:gs>
                <a:gs pos="100000">
                  <a:srgbClr val="DCDC00"/>
                </a:gs>
              </a:gsLst>
              <a:lin ang="5400000" scaled="1"/>
            </a:gradFill>
            <a:ln w="9525">
              <a:solidFill>
                <a:srgbClr val="FFFF00"/>
              </a:solidFill>
              <a:miter lim="800000"/>
              <a:headEnd/>
              <a:tailEnd/>
            </a:ln>
          </p:spPr>
          <p:txBody>
            <a:bodyPr wrap="none" anchor="ctr"/>
            <a:lstStyle/>
            <a:p>
              <a:endParaRPr lang="en-IN"/>
            </a:p>
          </p:txBody>
        </p:sp>
        <p:sp>
          <p:nvSpPr>
            <p:cNvPr id="94" name="AutoShape 57"/>
            <p:cNvSpPr>
              <a:spLocks noChangeAspect="1" noChangeArrowheads="1"/>
            </p:cNvSpPr>
            <p:nvPr/>
          </p:nvSpPr>
          <p:spPr bwMode="auto">
            <a:xfrm>
              <a:off x="4061" y="1104"/>
              <a:ext cx="636" cy="151"/>
            </a:xfrm>
            <a:prstGeom prst="parallelogram">
              <a:avLst>
                <a:gd name="adj" fmla="val 73982"/>
              </a:avLst>
            </a:prstGeom>
            <a:gradFill rotWithShape="1">
              <a:gsLst>
                <a:gs pos="0">
                  <a:srgbClr val="FFFF00">
                    <a:alpha val="92000"/>
                  </a:srgbClr>
                </a:gs>
                <a:gs pos="100000">
                  <a:srgbClr val="DCDC00"/>
                </a:gs>
              </a:gsLst>
              <a:lin ang="5400000" scaled="1"/>
            </a:gradFill>
            <a:ln w="9525">
              <a:solidFill>
                <a:srgbClr val="FFFF00"/>
              </a:solidFill>
              <a:miter lim="800000"/>
              <a:headEnd/>
              <a:tailEnd/>
            </a:ln>
          </p:spPr>
          <p:txBody>
            <a:bodyPr wrap="none" anchor="ctr"/>
            <a:lstStyle/>
            <a:p>
              <a:endParaRPr lang="en-IN"/>
            </a:p>
          </p:txBody>
        </p:sp>
        <p:sp>
          <p:nvSpPr>
            <p:cNvPr id="95" name="AutoShape 58"/>
            <p:cNvSpPr>
              <a:spLocks noChangeAspect="1" noChangeArrowheads="1"/>
            </p:cNvSpPr>
            <p:nvPr/>
          </p:nvSpPr>
          <p:spPr bwMode="auto">
            <a:xfrm>
              <a:off x="3449" y="1165"/>
              <a:ext cx="801" cy="30"/>
            </a:xfrm>
            <a:prstGeom prst="parallelogram">
              <a:avLst>
                <a:gd name="adj" fmla="val 667500"/>
              </a:avLst>
            </a:prstGeom>
            <a:gradFill rotWithShape="1">
              <a:gsLst>
                <a:gs pos="0">
                  <a:srgbClr val="FFFF00"/>
                </a:gs>
                <a:gs pos="100000">
                  <a:srgbClr val="DCDC00"/>
                </a:gs>
              </a:gsLst>
              <a:lin ang="5400000" scaled="1"/>
            </a:gradFill>
            <a:ln w="9525">
              <a:noFill/>
              <a:miter lim="800000"/>
              <a:headEnd/>
              <a:tailEnd/>
            </a:ln>
          </p:spPr>
          <p:txBody>
            <a:bodyPr wrap="none" anchor="ctr"/>
            <a:lstStyle/>
            <a:p>
              <a:endParaRPr lang="en-IN"/>
            </a:p>
          </p:txBody>
        </p:sp>
        <p:sp>
          <p:nvSpPr>
            <p:cNvPr id="96" name="Line 59"/>
            <p:cNvSpPr>
              <a:spLocks noChangeShapeType="1"/>
            </p:cNvSpPr>
            <p:nvPr/>
          </p:nvSpPr>
          <p:spPr bwMode="auto">
            <a:xfrm flipH="1" flipV="1">
              <a:off x="3467" y="310"/>
              <a:ext cx="229" cy="938"/>
            </a:xfrm>
            <a:prstGeom prst="line">
              <a:avLst/>
            </a:prstGeom>
            <a:noFill/>
            <a:ln w="9525">
              <a:solidFill>
                <a:schemeClr val="tx1"/>
              </a:solidFill>
              <a:round/>
              <a:headEnd/>
              <a:tailEnd type="triangle" w="med" len="med"/>
            </a:ln>
          </p:spPr>
          <p:txBody>
            <a:bodyPr/>
            <a:lstStyle/>
            <a:p>
              <a:endParaRPr lang="en-IN"/>
            </a:p>
          </p:txBody>
        </p:sp>
      </p:grpSp>
      <p:sp>
        <p:nvSpPr>
          <p:cNvPr id="97" name="Line 60"/>
          <p:cNvSpPr>
            <a:spLocks noChangeShapeType="1"/>
          </p:cNvSpPr>
          <p:nvPr/>
        </p:nvSpPr>
        <p:spPr bwMode="auto">
          <a:xfrm>
            <a:off x="7848600" y="3352800"/>
            <a:ext cx="2057400" cy="0"/>
          </a:xfrm>
          <a:prstGeom prst="line">
            <a:avLst/>
          </a:prstGeom>
          <a:noFill/>
          <a:ln w="9525">
            <a:solidFill>
              <a:schemeClr val="tx1"/>
            </a:solidFill>
            <a:round/>
            <a:headEnd/>
            <a:tailEnd/>
          </a:ln>
        </p:spPr>
        <p:txBody>
          <a:bodyPr/>
          <a:lstStyle/>
          <a:p>
            <a:endParaRPr lang="en-IN"/>
          </a:p>
        </p:txBody>
      </p:sp>
      <p:sp>
        <p:nvSpPr>
          <p:cNvPr id="98" name="Line 61"/>
          <p:cNvSpPr>
            <a:spLocks noChangeShapeType="1"/>
          </p:cNvSpPr>
          <p:nvPr/>
        </p:nvSpPr>
        <p:spPr bwMode="auto">
          <a:xfrm>
            <a:off x="7924800" y="3962400"/>
            <a:ext cx="1981200" cy="0"/>
          </a:xfrm>
          <a:prstGeom prst="line">
            <a:avLst/>
          </a:prstGeom>
          <a:noFill/>
          <a:ln w="9525">
            <a:solidFill>
              <a:schemeClr val="tx1"/>
            </a:solidFill>
            <a:round/>
            <a:headEnd/>
            <a:tailEnd/>
          </a:ln>
        </p:spPr>
        <p:txBody>
          <a:bodyPr/>
          <a:lstStyle/>
          <a:p>
            <a:endParaRPr lang="en-IN"/>
          </a:p>
        </p:txBody>
      </p:sp>
      <p:sp>
        <p:nvSpPr>
          <p:cNvPr id="99" name="Oval 62"/>
          <p:cNvSpPr>
            <a:spLocks noChangeAspect="1" noChangeArrowheads="1"/>
          </p:cNvSpPr>
          <p:nvPr/>
        </p:nvSpPr>
        <p:spPr bwMode="auto">
          <a:xfrm>
            <a:off x="8001000" y="3810000"/>
            <a:ext cx="228600" cy="228600"/>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0" name="Oval 63"/>
          <p:cNvSpPr>
            <a:spLocks noChangeAspect="1" noChangeArrowheads="1"/>
          </p:cNvSpPr>
          <p:nvPr/>
        </p:nvSpPr>
        <p:spPr bwMode="auto">
          <a:xfrm>
            <a:off x="8382000" y="3276600"/>
            <a:ext cx="228600" cy="228600"/>
          </a:xfrm>
          <a:prstGeom prst="ellipse">
            <a:avLst/>
          </a:prstGeom>
          <a:solidFill>
            <a:srgbClr val="CCFFFF"/>
          </a:solidFill>
          <a:ln w="9525" cap="rnd">
            <a:solidFill>
              <a:schemeClr val="tx1"/>
            </a:solidFill>
            <a:prstDash val="sysDot"/>
            <a:round/>
            <a:headEnd/>
            <a:tailEnd/>
          </a:ln>
        </p:spPr>
        <p:txBody>
          <a:bodyPr wrap="none" anchor="ctr"/>
          <a:lstStyle/>
          <a:p>
            <a:endParaRPr lang="en-IN"/>
          </a:p>
        </p:txBody>
      </p:sp>
      <p:sp>
        <p:nvSpPr>
          <p:cNvPr id="101" name="Oval 64"/>
          <p:cNvSpPr>
            <a:spLocks noChangeAspect="1" noChangeArrowheads="1"/>
          </p:cNvSpPr>
          <p:nvPr/>
        </p:nvSpPr>
        <p:spPr bwMode="auto">
          <a:xfrm>
            <a:off x="9601200" y="3276600"/>
            <a:ext cx="228600" cy="228600"/>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2" name="Oval 66"/>
          <p:cNvSpPr>
            <a:spLocks noChangeAspect="1" noChangeArrowheads="1"/>
          </p:cNvSpPr>
          <p:nvPr/>
        </p:nvSpPr>
        <p:spPr bwMode="auto">
          <a:xfrm>
            <a:off x="9601200" y="3810000"/>
            <a:ext cx="228600" cy="228600"/>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3" name="Line 67"/>
          <p:cNvSpPr>
            <a:spLocks noChangeShapeType="1"/>
          </p:cNvSpPr>
          <p:nvPr/>
        </p:nvSpPr>
        <p:spPr bwMode="auto">
          <a:xfrm>
            <a:off x="8458200" y="3505200"/>
            <a:ext cx="152400" cy="304800"/>
          </a:xfrm>
          <a:prstGeom prst="line">
            <a:avLst/>
          </a:prstGeom>
          <a:noFill/>
          <a:ln w="9525">
            <a:solidFill>
              <a:schemeClr val="tx1"/>
            </a:solidFill>
            <a:round/>
            <a:headEnd/>
            <a:tailEnd type="triangle" w="med" len="med"/>
          </a:ln>
        </p:spPr>
        <p:txBody>
          <a:bodyPr/>
          <a:lstStyle/>
          <a:p>
            <a:endParaRPr lang="en-IN"/>
          </a:p>
        </p:txBody>
      </p:sp>
      <p:sp>
        <p:nvSpPr>
          <p:cNvPr id="104" name="Oval 68"/>
          <p:cNvSpPr>
            <a:spLocks noChangeAspect="1" noChangeArrowheads="1"/>
          </p:cNvSpPr>
          <p:nvPr/>
        </p:nvSpPr>
        <p:spPr bwMode="auto">
          <a:xfrm>
            <a:off x="8991600" y="3276600"/>
            <a:ext cx="228600" cy="228600"/>
          </a:xfrm>
          <a:prstGeom prst="ellipse">
            <a:avLst/>
          </a:prstGeom>
          <a:solidFill>
            <a:srgbClr val="CCFFFF"/>
          </a:solidFill>
          <a:ln w="9525" cap="rnd">
            <a:solidFill>
              <a:schemeClr val="tx1"/>
            </a:solidFill>
            <a:prstDash val="sysDot"/>
            <a:round/>
            <a:headEnd/>
            <a:tailEnd/>
          </a:ln>
        </p:spPr>
        <p:txBody>
          <a:bodyPr wrap="none" anchor="ctr"/>
          <a:lstStyle/>
          <a:p>
            <a:endParaRPr lang="en-IN"/>
          </a:p>
        </p:txBody>
      </p:sp>
      <p:sp>
        <p:nvSpPr>
          <p:cNvPr id="105" name="Line 69"/>
          <p:cNvSpPr>
            <a:spLocks noChangeShapeType="1"/>
          </p:cNvSpPr>
          <p:nvPr/>
        </p:nvSpPr>
        <p:spPr bwMode="auto">
          <a:xfrm flipH="1">
            <a:off x="9067800" y="3505200"/>
            <a:ext cx="76200" cy="304800"/>
          </a:xfrm>
          <a:prstGeom prst="line">
            <a:avLst/>
          </a:prstGeom>
          <a:noFill/>
          <a:ln w="9525">
            <a:solidFill>
              <a:schemeClr val="tx1"/>
            </a:solidFill>
            <a:round/>
            <a:headEnd/>
            <a:tailEnd type="triangle" w="med" len="med"/>
          </a:ln>
        </p:spPr>
        <p:txBody>
          <a:bodyPr/>
          <a:lstStyle/>
          <a:p>
            <a:endParaRPr lang="en-IN"/>
          </a:p>
        </p:txBody>
      </p:sp>
      <p:sp>
        <p:nvSpPr>
          <p:cNvPr id="106" name="Oval 70"/>
          <p:cNvSpPr>
            <a:spLocks noChangeAspect="1" noChangeArrowheads="1"/>
          </p:cNvSpPr>
          <p:nvPr/>
        </p:nvSpPr>
        <p:spPr bwMode="auto">
          <a:xfrm>
            <a:off x="8458200" y="3810000"/>
            <a:ext cx="228600" cy="228600"/>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7" name="Oval 71"/>
          <p:cNvSpPr>
            <a:spLocks noChangeAspect="1" noChangeArrowheads="1"/>
          </p:cNvSpPr>
          <p:nvPr/>
        </p:nvSpPr>
        <p:spPr bwMode="auto">
          <a:xfrm>
            <a:off x="8991600" y="3810000"/>
            <a:ext cx="228600" cy="228600"/>
          </a:xfrm>
          <a:prstGeom prst="ellipse">
            <a:avLst/>
          </a:prstGeom>
          <a:solidFill>
            <a:schemeClr val="accent1"/>
          </a:solidFill>
          <a:ln w="9525">
            <a:solidFill>
              <a:schemeClr val="tx1"/>
            </a:solidFill>
            <a:round/>
            <a:headEnd/>
            <a:tailEnd/>
          </a:ln>
        </p:spPr>
        <p:txBody>
          <a:bodyPr wrap="none" anchor="ctr"/>
          <a:lstStyle/>
          <a:p>
            <a:endParaRPr lang="en-IN"/>
          </a:p>
        </p:txBody>
      </p:sp>
      <p:sp>
        <p:nvSpPr>
          <p:cNvPr id="108" name="Text Box 72"/>
          <p:cNvSpPr txBox="1">
            <a:spLocks noChangeArrowheads="1"/>
          </p:cNvSpPr>
          <p:nvPr/>
        </p:nvSpPr>
        <p:spPr bwMode="auto">
          <a:xfrm>
            <a:off x="8518526" y="4121151"/>
            <a:ext cx="2161617" cy="954107"/>
          </a:xfrm>
          <a:prstGeom prst="rect">
            <a:avLst/>
          </a:prstGeom>
          <a:noFill/>
          <a:ln w="9525">
            <a:noFill/>
            <a:miter lim="800000"/>
            <a:headEnd/>
            <a:tailEnd/>
          </a:ln>
        </p:spPr>
        <p:txBody>
          <a:bodyPr wrap="none">
            <a:spAutoFit/>
          </a:bodyPr>
          <a:lstStyle/>
          <a:p>
            <a:r>
              <a:rPr lang="en-US" sz="1400">
                <a:latin typeface="Verdana" pitchFamily="34" charset="0"/>
              </a:rPr>
              <a:t>few excitations</a:t>
            </a:r>
          </a:p>
          <a:p>
            <a:r>
              <a:rPr lang="en-US" sz="1400">
                <a:latin typeface="Verdana" pitchFamily="34" charset="0"/>
              </a:rPr>
              <a:t>Relax back to ground </a:t>
            </a:r>
          </a:p>
          <a:p>
            <a:r>
              <a:rPr lang="en-US" sz="1400">
                <a:latin typeface="Verdana" pitchFamily="34" charset="0"/>
              </a:rPr>
              <a:t>State</a:t>
            </a:r>
          </a:p>
          <a:p>
            <a:endParaRPr lang="en-US" sz="1400">
              <a:latin typeface="Verdana" pitchFamily="34" charset="0"/>
            </a:endParaRPr>
          </a:p>
        </p:txBody>
      </p:sp>
      <p:sp>
        <p:nvSpPr>
          <p:cNvPr id="6" name="Title 5">
            <a:extLst>
              <a:ext uri="{FF2B5EF4-FFF2-40B4-BE49-F238E27FC236}">
                <a16:creationId xmlns:a16="http://schemas.microsoft.com/office/drawing/2014/main" id="{F38D675C-7CCE-4E7A-B8F5-25C53FAB7537}"/>
              </a:ext>
            </a:extLst>
          </p:cNvPr>
          <p:cNvSpPr>
            <a:spLocks noGrp="1"/>
          </p:cNvSpPr>
          <p:nvPr>
            <p:ph type="title"/>
          </p:nvPr>
        </p:nvSpPr>
        <p:spPr/>
        <p:txBody>
          <a:bodyPr/>
          <a:lstStyle/>
          <a:p>
            <a:r>
              <a:rPr lang="en-US" sz="2800" dirty="0">
                <a:latin typeface="+mj-lt"/>
                <a:ea typeface="+mj-ea"/>
                <a:cs typeface="+mj-cs"/>
              </a:rPr>
              <a:t>Dissipation due to defects in solids at low temperatures. </a:t>
            </a:r>
            <a:br>
              <a:rPr lang="en-US" sz="2800" dirty="0">
                <a:latin typeface="+mj-lt"/>
                <a:ea typeface="+mj-ea"/>
                <a:cs typeface="+mj-cs"/>
              </a:rPr>
            </a:br>
            <a:endParaRPr lang="en-IN"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35955730-DB69-7B1E-9D8A-67C1C2A8168F}"/>
              </a:ext>
            </a:extLst>
          </p:cNvPr>
          <p:cNvSpPr txBox="1">
            <a:spLocks noChangeArrowheads="1"/>
          </p:cNvSpPr>
          <p:nvPr/>
        </p:nvSpPr>
        <p:spPr bwMode="auto">
          <a:xfrm>
            <a:off x="1980049" y="498902"/>
            <a:ext cx="8227583"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9pPr>
          </a:lstStyle>
          <a:p>
            <a:pPr algn="ctr">
              <a:buClrTx/>
              <a:buFontTx/>
              <a:buNone/>
            </a:pPr>
            <a:r>
              <a:rPr lang="en-US" altLang="en-US" sz="3992" dirty="0"/>
              <a:t>TLS models for bulk amorphous solids</a:t>
            </a:r>
          </a:p>
        </p:txBody>
      </p:sp>
      <p:pic>
        <p:nvPicPr>
          <p:cNvPr id="38914" name="Picture 2">
            <a:extLst>
              <a:ext uri="{FF2B5EF4-FFF2-40B4-BE49-F238E27FC236}">
                <a16:creationId xmlns:a16="http://schemas.microsoft.com/office/drawing/2014/main" id="{07F92EC8-6C21-8094-FAAC-5252D4205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049" y="4048327"/>
            <a:ext cx="8231904" cy="14991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Text Box 3">
            <a:extLst>
              <a:ext uri="{FF2B5EF4-FFF2-40B4-BE49-F238E27FC236}">
                <a16:creationId xmlns:a16="http://schemas.microsoft.com/office/drawing/2014/main" id="{652D423D-623A-126A-0C98-7F1224CE9934}"/>
              </a:ext>
            </a:extLst>
          </p:cNvPr>
          <p:cNvSpPr txBox="1">
            <a:spLocks noChangeArrowheads="1"/>
          </p:cNvSpPr>
          <p:nvPr/>
        </p:nvSpPr>
        <p:spPr bwMode="auto">
          <a:xfrm>
            <a:off x="4526237" y="5875880"/>
            <a:ext cx="2720625" cy="846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44" tIns="45722" rIns="91444" bIns="4572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633"/>
              <a:t>n =1 for electrons</a:t>
            </a:r>
          </a:p>
          <a:p>
            <a:pPr>
              <a:buClrTx/>
              <a:buFontTx/>
              <a:buNone/>
            </a:pPr>
            <a:r>
              <a:rPr lang="en-US" altLang="en-US" sz="1633"/>
              <a:t>n =3 for bulk phonons</a:t>
            </a:r>
          </a:p>
          <a:p>
            <a:pPr>
              <a:buClrTx/>
              <a:buFontTx/>
              <a:buNone/>
            </a:pPr>
            <a:r>
              <a:rPr lang="en-US" altLang="en-US" sz="1633"/>
              <a:t>n =1 for quasi 1-D phonons</a:t>
            </a:r>
          </a:p>
        </p:txBody>
      </p:sp>
      <p:sp>
        <p:nvSpPr>
          <p:cNvPr id="38916" name="Text Box 4">
            <a:extLst>
              <a:ext uri="{FF2B5EF4-FFF2-40B4-BE49-F238E27FC236}">
                <a16:creationId xmlns:a16="http://schemas.microsoft.com/office/drawing/2014/main" id="{B0E483D0-A612-356C-DDDF-61597D5652FA}"/>
              </a:ext>
            </a:extLst>
          </p:cNvPr>
          <p:cNvSpPr txBox="1">
            <a:spLocks noChangeArrowheads="1"/>
          </p:cNvSpPr>
          <p:nvPr/>
        </p:nvSpPr>
        <p:spPr bwMode="auto">
          <a:xfrm>
            <a:off x="6889524" y="5155804"/>
            <a:ext cx="644736" cy="343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44" tIns="45722" rIns="91444" bIns="4572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633"/>
              <a:t>T&gt;T*</a:t>
            </a:r>
          </a:p>
        </p:txBody>
      </p:sp>
      <p:sp>
        <p:nvSpPr>
          <p:cNvPr id="38917" name="Text Box 5">
            <a:extLst>
              <a:ext uri="{FF2B5EF4-FFF2-40B4-BE49-F238E27FC236}">
                <a16:creationId xmlns:a16="http://schemas.microsoft.com/office/drawing/2014/main" id="{6446D03E-661C-B5A6-4FF2-BDB912432B57}"/>
              </a:ext>
            </a:extLst>
          </p:cNvPr>
          <p:cNvSpPr txBox="1">
            <a:spLocks noChangeArrowheads="1"/>
          </p:cNvSpPr>
          <p:nvPr/>
        </p:nvSpPr>
        <p:spPr bwMode="auto">
          <a:xfrm>
            <a:off x="6960092" y="4867774"/>
            <a:ext cx="648068" cy="343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44" tIns="45722" rIns="91444" bIns="4572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633"/>
              <a:t>T&lt;T*</a:t>
            </a:r>
          </a:p>
        </p:txBody>
      </p:sp>
      <p:sp>
        <p:nvSpPr>
          <p:cNvPr id="2" name="TextBox 1">
            <a:extLst>
              <a:ext uri="{FF2B5EF4-FFF2-40B4-BE49-F238E27FC236}">
                <a16:creationId xmlns:a16="http://schemas.microsoft.com/office/drawing/2014/main" id="{9253C84E-9376-9379-8D9F-4BB77DE8608C}"/>
              </a:ext>
            </a:extLst>
          </p:cNvPr>
          <p:cNvSpPr txBox="1"/>
          <p:nvPr/>
        </p:nvSpPr>
        <p:spPr>
          <a:xfrm>
            <a:off x="2397760" y="1889760"/>
            <a:ext cx="3467616" cy="830997"/>
          </a:xfrm>
          <a:prstGeom prst="rect">
            <a:avLst/>
          </a:prstGeom>
          <a:noFill/>
        </p:spPr>
        <p:txBody>
          <a:bodyPr wrap="none" rtlCol="0">
            <a:spAutoFit/>
          </a:bodyPr>
          <a:lstStyle/>
          <a:p>
            <a:r>
              <a:rPr lang="en-IN" sz="3600" dirty="0">
                <a:latin typeface="Symbol" panose="05050102010706020507" pitchFamily="18" charset="2"/>
              </a:rPr>
              <a:t> </a:t>
            </a:r>
            <a:r>
              <a:rPr lang="en-IN" sz="4800" dirty="0">
                <a:latin typeface="Symbol" panose="05050102010706020507" pitchFamily="18" charset="2"/>
              </a:rPr>
              <a:t>c  = c</a:t>
            </a:r>
            <a:r>
              <a:rPr lang="en-IN" sz="4800" dirty="0">
                <a:latin typeface="Calibri" panose="020F0502020204030204" pitchFamily="34" charset="0"/>
                <a:cs typeface="Calibri" panose="020F0502020204030204" pitchFamily="34" charset="0"/>
              </a:rPr>
              <a:t>’</a:t>
            </a:r>
            <a:r>
              <a:rPr lang="en-IN" sz="4800" dirty="0">
                <a:latin typeface="Symbol" panose="05050102010706020507" pitchFamily="18" charset="2"/>
              </a:rPr>
              <a:t> + </a:t>
            </a:r>
            <a:r>
              <a:rPr lang="en-IN" sz="4800" dirty="0" err="1">
                <a:latin typeface="Calibri" panose="020F0502020204030204" pitchFamily="34" charset="0"/>
                <a:cs typeface="Calibri" panose="020F0502020204030204" pitchFamily="34" charset="0"/>
              </a:rPr>
              <a:t>i</a:t>
            </a:r>
            <a:r>
              <a:rPr lang="en-IN" sz="4800" dirty="0">
                <a:latin typeface="Symbol" panose="05050102010706020507" pitchFamily="18" charset="2"/>
              </a:rPr>
              <a:t> c</a:t>
            </a:r>
            <a:r>
              <a:rPr lang="en-IN" sz="4800" dirty="0">
                <a:latin typeface="Calibri" panose="020F0502020204030204" pitchFamily="34" charset="0"/>
                <a:cs typeface="Calibri" panose="020F0502020204030204" pitchFamily="34" charset="0"/>
              </a:rPr>
              <a:t>”</a:t>
            </a:r>
          </a:p>
        </p:txBody>
      </p:sp>
      <p:grpSp>
        <p:nvGrpSpPr>
          <p:cNvPr id="18" name="Group 17">
            <a:extLst>
              <a:ext uri="{FF2B5EF4-FFF2-40B4-BE49-F238E27FC236}">
                <a16:creationId xmlns:a16="http://schemas.microsoft.com/office/drawing/2014/main" id="{56C065FE-C092-3684-AC2E-FBA2A582E5DB}"/>
              </a:ext>
            </a:extLst>
          </p:cNvPr>
          <p:cNvGrpSpPr/>
          <p:nvPr/>
        </p:nvGrpSpPr>
        <p:grpSpPr>
          <a:xfrm>
            <a:off x="2735560" y="2828280"/>
            <a:ext cx="1085400" cy="1108440"/>
            <a:chOff x="2735560" y="2828280"/>
            <a:chExt cx="1085400" cy="1108440"/>
          </a:xfrm>
        </p:grpSpPr>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B6AD2D4D-15F8-CA60-683D-5B193DF45C35}"/>
                    </a:ext>
                  </a:extLst>
                </p14:cNvPr>
                <p14:cNvContentPartPr/>
                <p14:nvPr/>
              </p14:nvContentPartPr>
              <p14:xfrm>
                <a:off x="3338920" y="2828280"/>
                <a:ext cx="482040" cy="488520"/>
              </p14:xfrm>
            </p:contentPart>
          </mc:Choice>
          <mc:Fallback xmlns="">
            <p:pic>
              <p:nvPicPr>
                <p:cNvPr id="3" name="Ink 2">
                  <a:extLst>
                    <a:ext uri="{FF2B5EF4-FFF2-40B4-BE49-F238E27FC236}">
                      <a16:creationId xmlns:a16="http://schemas.microsoft.com/office/drawing/2014/main" id="{B6AD2D4D-15F8-CA60-683D-5B193DF45C35}"/>
                    </a:ext>
                  </a:extLst>
                </p:cNvPr>
                <p:cNvPicPr/>
                <p:nvPr/>
              </p:nvPicPr>
              <p:blipFill>
                <a:blip r:embed="rId5"/>
                <a:stretch>
                  <a:fillRect/>
                </a:stretch>
              </p:blipFill>
              <p:spPr>
                <a:xfrm>
                  <a:off x="3320920" y="2810280"/>
                  <a:ext cx="517680" cy="524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43C354D8-F69F-8F26-0176-AEA5C486CC96}"/>
                    </a:ext>
                  </a:extLst>
                </p14:cNvPr>
                <p14:cNvContentPartPr/>
                <p14:nvPr/>
              </p14:nvContentPartPr>
              <p14:xfrm>
                <a:off x="3349360" y="3312480"/>
                <a:ext cx="360" cy="360"/>
              </p14:xfrm>
            </p:contentPart>
          </mc:Choice>
          <mc:Fallback xmlns="">
            <p:pic>
              <p:nvPicPr>
                <p:cNvPr id="4" name="Ink 3">
                  <a:extLst>
                    <a:ext uri="{FF2B5EF4-FFF2-40B4-BE49-F238E27FC236}">
                      <a16:creationId xmlns:a16="http://schemas.microsoft.com/office/drawing/2014/main" id="{43C354D8-F69F-8F26-0176-AEA5C486CC96}"/>
                    </a:ext>
                  </a:extLst>
                </p:cNvPr>
                <p:cNvPicPr/>
                <p:nvPr/>
              </p:nvPicPr>
              <p:blipFill>
                <a:blip r:embed="rId7"/>
                <a:stretch>
                  <a:fillRect/>
                </a:stretch>
              </p:blipFill>
              <p:spPr>
                <a:xfrm>
                  <a:off x="3331360" y="329448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F3B223F1-6795-78FF-042D-6A5A73486BA0}"/>
                    </a:ext>
                  </a:extLst>
                </p14:cNvPr>
                <p14:cNvContentPartPr/>
                <p14:nvPr/>
              </p14:nvContentPartPr>
              <p14:xfrm>
                <a:off x="3309760" y="3130320"/>
                <a:ext cx="236160" cy="281520"/>
              </p14:xfrm>
            </p:contentPart>
          </mc:Choice>
          <mc:Fallback xmlns="">
            <p:pic>
              <p:nvPicPr>
                <p:cNvPr id="5" name="Ink 4">
                  <a:extLst>
                    <a:ext uri="{FF2B5EF4-FFF2-40B4-BE49-F238E27FC236}">
                      <a16:creationId xmlns:a16="http://schemas.microsoft.com/office/drawing/2014/main" id="{F3B223F1-6795-78FF-042D-6A5A73486BA0}"/>
                    </a:ext>
                  </a:extLst>
                </p:cNvPr>
                <p:cNvPicPr/>
                <p:nvPr/>
              </p:nvPicPr>
              <p:blipFill>
                <a:blip r:embed="rId9"/>
                <a:stretch>
                  <a:fillRect/>
                </a:stretch>
              </p:blipFill>
              <p:spPr>
                <a:xfrm>
                  <a:off x="3292120" y="3112320"/>
                  <a:ext cx="271800" cy="317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95E4C2BA-FAD9-993B-9956-7C84EDE444C8}"/>
                    </a:ext>
                  </a:extLst>
                </p14:cNvPr>
                <p14:cNvContentPartPr/>
                <p14:nvPr/>
              </p14:nvContentPartPr>
              <p14:xfrm>
                <a:off x="2735560" y="3482400"/>
                <a:ext cx="384840" cy="454320"/>
              </p14:xfrm>
            </p:contentPart>
          </mc:Choice>
          <mc:Fallback xmlns="">
            <p:pic>
              <p:nvPicPr>
                <p:cNvPr id="6" name="Ink 5">
                  <a:extLst>
                    <a:ext uri="{FF2B5EF4-FFF2-40B4-BE49-F238E27FC236}">
                      <a16:creationId xmlns:a16="http://schemas.microsoft.com/office/drawing/2014/main" id="{95E4C2BA-FAD9-993B-9956-7C84EDE444C8}"/>
                    </a:ext>
                  </a:extLst>
                </p:cNvPr>
                <p:cNvPicPr/>
                <p:nvPr/>
              </p:nvPicPr>
              <p:blipFill>
                <a:blip r:embed="rId11"/>
                <a:stretch>
                  <a:fillRect/>
                </a:stretch>
              </p:blipFill>
              <p:spPr>
                <a:xfrm>
                  <a:off x="2717920" y="3464400"/>
                  <a:ext cx="420480" cy="489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6586C404-CE0F-3E67-CCFE-347EADACECE1}"/>
                    </a:ext>
                  </a:extLst>
                </p14:cNvPr>
                <p14:cNvContentPartPr/>
                <p14:nvPr/>
              </p14:nvContentPartPr>
              <p14:xfrm>
                <a:off x="3158200" y="3395280"/>
                <a:ext cx="260280" cy="143280"/>
              </p14:xfrm>
            </p:contentPart>
          </mc:Choice>
          <mc:Fallback xmlns="">
            <p:pic>
              <p:nvPicPr>
                <p:cNvPr id="7" name="Ink 6">
                  <a:extLst>
                    <a:ext uri="{FF2B5EF4-FFF2-40B4-BE49-F238E27FC236}">
                      <a16:creationId xmlns:a16="http://schemas.microsoft.com/office/drawing/2014/main" id="{6586C404-CE0F-3E67-CCFE-347EADACECE1}"/>
                    </a:ext>
                  </a:extLst>
                </p:cNvPr>
                <p:cNvPicPr/>
                <p:nvPr/>
              </p:nvPicPr>
              <p:blipFill>
                <a:blip r:embed="rId13"/>
                <a:stretch>
                  <a:fillRect/>
                </a:stretch>
              </p:blipFill>
              <p:spPr>
                <a:xfrm>
                  <a:off x="3140560" y="3377280"/>
                  <a:ext cx="29592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3558B29B-7BBC-FF66-0616-DCFF8DD6DCDB}"/>
                    </a:ext>
                  </a:extLst>
                </p14:cNvPr>
                <p14:cNvContentPartPr/>
                <p14:nvPr/>
              </p14:nvContentPartPr>
              <p14:xfrm>
                <a:off x="3602800" y="3153000"/>
                <a:ext cx="107280" cy="366480"/>
              </p14:xfrm>
            </p:contentPart>
          </mc:Choice>
          <mc:Fallback xmlns="">
            <p:pic>
              <p:nvPicPr>
                <p:cNvPr id="8" name="Ink 7">
                  <a:extLst>
                    <a:ext uri="{FF2B5EF4-FFF2-40B4-BE49-F238E27FC236}">
                      <a16:creationId xmlns:a16="http://schemas.microsoft.com/office/drawing/2014/main" id="{3558B29B-7BBC-FF66-0616-DCFF8DD6DCDB}"/>
                    </a:ext>
                  </a:extLst>
                </p:cNvPr>
                <p:cNvPicPr/>
                <p:nvPr/>
              </p:nvPicPr>
              <p:blipFill>
                <a:blip r:embed="rId15"/>
                <a:stretch>
                  <a:fillRect/>
                </a:stretch>
              </p:blipFill>
              <p:spPr>
                <a:xfrm>
                  <a:off x="3585160" y="3135000"/>
                  <a:ext cx="142920" cy="402120"/>
                </a:xfrm>
                <a:prstGeom prst="rect">
                  <a:avLst/>
                </a:prstGeom>
              </p:spPr>
            </p:pic>
          </mc:Fallback>
        </mc:AlternateContent>
      </p:grpSp>
      <p:grpSp>
        <p:nvGrpSpPr>
          <p:cNvPr id="17" name="Group 16">
            <a:extLst>
              <a:ext uri="{FF2B5EF4-FFF2-40B4-BE49-F238E27FC236}">
                <a16:creationId xmlns:a16="http://schemas.microsoft.com/office/drawing/2014/main" id="{92F4E790-83BC-2DC1-27B2-ACF378AA5F19}"/>
              </a:ext>
            </a:extLst>
          </p:cNvPr>
          <p:cNvGrpSpPr/>
          <p:nvPr/>
        </p:nvGrpSpPr>
        <p:grpSpPr>
          <a:xfrm>
            <a:off x="5517640" y="2805600"/>
            <a:ext cx="756000" cy="517320"/>
            <a:chOff x="5517640" y="2805600"/>
            <a:chExt cx="756000" cy="517320"/>
          </a:xfrm>
        </p:grpSpPr>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34939917-34C5-981F-0B99-2B2B114C861F}"/>
                    </a:ext>
                  </a:extLst>
                </p14:cNvPr>
                <p14:cNvContentPartPr/>
                <p14:nvPr/>
              </p14:nvContentPartPr>
              <p14:xfrm>
                <a:off x="5517640" y="2805600"/>
                <a:ext cx="666000" cy="361800"/>
              </p14:xfrm>
            </p:contentPart>
          </mc:Choice>
          <mc:Fallback xmlns="">
            <p:pic>
              <p:nvPicPr>
                <p:cNvPr id="9" name="Ink 8">
                  <a:extLst>
                    <a:ext uri="{FF2B5EF4-FFF2-40B4-BE49-F238E27FC236}">
                      <a16:creationId xmlns:a16="http://schemas.microsoft.com/office/drawing/2014/main" id="{34939917-34C5-981F-0B99-2B2B114C861F}"/>
                    </a:ext>
                  </a:extLst>
                </p:cNvPr>
                <p:cNvPicPr/>
                <p:nvPr/>
              </p:nvPicPr>
              <p:blipFill>
                <a:blip r:embed="rId17"/>
                <a:stretch>
                  <a:fillRect/>
                </a:stretch>
              </p:blipFill>
              <p:spPr>
                <a:xfrm>
                  <a:off x="5499640" y="2787960"/>
                  <a:ext cx="701640" cy="397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 name="Ink 9">
                  <a:extLst>
                    <a:ext uri="{FF2B5EF4-FFF2-40B4-BE49-F238E27FC236}">
                      <a16:creationId xmlns:a16="http://schemas.microsoft.com/office/drawing/2014/main" id="{1D573C59-26BC-7C24-6AC1-CACABF1E8207}"/>
                    </a:ext>
                  </a:extLst>
                </p14:cNvPr>
                <p14:cNvContentPartPr/>
                <p14:nvPr/>
              </p14:nvContentPartPr>
              <p14:xfrm>
                <a:off x="5827600" y="2926560"/>
                <a:ext cx="446040" cy="396360"/>
              </p14:xfrm>
            </p:contentPart>
          </mc:Choice>
          <mc:Fallback xmlns="">
            <p:pic>
              <p:nvPicPr>
                <p:cNvPr id="10" name="Ink 9">
                  <a:extLst>
                    <a:ext uri="{FF2B5EF4-FFF2-40B4-BE49-F238E27FC236}">
                      <a16:creationId xmlns:a16="http://schemas.microsoft.com/office/drawing/2014/main" id="{1D573C59-26BC-7C24-6AC1-CACABF1E8207}"/>
                    </a:ext>
                  </a:extLst>
                </p:cNvPr>
                <p:cNvPicPr/>
                <p:nvPr/>
              </p:nvPicPr>
              <p:blipFill>
                <a:blip r:embed="rId19"/>
                <a:stretch>
                  <a:fillRect/>
                </a:stretch>
              </p:blipFill>
              <p:spPr>
                <a:xfrm>
                  <a:off x="5809600" y="2908920"/>
                  <a:ext cx="481680" cy="432000"/>
                </a:xfrm>
                <a:prstGeom prst="rect">
                  <a:avLst/>
                </a:prstGeom>
              </p:spPr>
            </p:pic>
          </mc:Fallback>
        </mc:AlternateContent>
      </p:grpSp>
      <p:grpSp>
        <p:nvGrpSpPr>
          <p:cNvPr id="16" name="Group 15">
            <a:extLst>
              <a:ext uri="{FF2B5EF4-FFF2-40B4-BE49-F238E27FC236}">
                <a16:creationId xmlns:a16="http://schemas.microsoft.com/office/drawing/2014/main" id="{A98B28D6-6382-9258-054F-48B4048E7107}"/>
              </a:ext>
            </a:extLst>
          </p:cNvPr>
          <p:cNvGrpSpPr/>
          <p:nvPr/>
        </p:nvGrpSpPr>
        <p:grpSpPr>
          <a:xfrm>
            <a:off x="6927760" y="2547480"/>
            <a:ext cx="1055880" cy="1328760"/>
            <a:chOff x="6927760" y="2547480"/>
            <a:chExt cx="1055880" cy="1328760"/>
          </a:xfrm>
        </p:grpSpPr>
        <mc:AlternateContent xmlns:mc="http://schemas.openxmlformats.org/markup-compatibility/2006" xmlns:p14="http://schemas.microsoft.com/office/powerpoint/2010/main">
          <mc:Choice Requires="p14">
            <p:contentPart p14:bwMode="auto" r:id="rId20">
              <p14:nvContentPartPr>
                <p14:cNvPr id="11" name="Ink 10">
                  <a:extLst>
                    <a:ext uri="{FF2B5EF4-FFF2-40B4-BE49-F238E27FC236}">
                      <a16:creationId xmlns:a16="http://schemas.microsoft.com/office/drawing/2014/main" id="{8D1210B4-7DE5-3CF2-A3F0-88775EB6E83E}"/>
                    </a:ext>
                  </a:extLst>
                </p14:cNvPr>
                <p14:cNvContentPartPr/>
                <p14:nvPr/>
              </p14:nvContentPartPr>
              <p14:xfrm>
                <a:off x="7000480" y="3345600"/>
                <a:ext cx="360" cy="360"/>
              </p14:xfrm>
            </p:contentPart>
          </mc:Choice>
          <mc:Fallback xmlns="">
            <p:pic>
              <p:nvPicPr>
                <p:cNvPr id="11" name="Ink 10">
                  <a:extLst>
                    <a:ext uri="{FF2B5EF4-FFF2-40B4-BE49-F238E27FC236}">
                      <a16:creationId xmlns:a16="http://schemas.microsoft.com/office/drawing/2014/main" id="{8D1210B4-7DE5-3CF2-A3F0-88775EB6E83E}"/>
                    </a:ext>
                  </a:extLst>
                </p:cNvPr>
                <p:cNvPicPr/>
                <p:nvPr/>
              </p:nvPicPr>
              <p:blipFill>
                <a:blip r:embed="rId7"/>
                <a:stretch>
                  <a:fillRect/>
                </a:stretch>
              </p:blipFill>
              <p:spPr>
                <a:xfrm>
                  <a:off x="6982840" y="332796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a:extLst>
                    <a:ext uri="{FF2B5EF4-FFF2-40B4-BE49-F238E27FC236}">
                      <a16:creationId xmlns:a16="http://schemas.microsoft.com/office/drawing/2014/main" id="{260C5767-0232-E708-F06B-4E5F18300C6D}"/>
                    </a:ext>
                  </a:extLst>
                </p14:cNvPr>
                <p14:cNvContentPartPr/>
                <p14:nvPr/>
              </p14:nvContentPartPr>
              <p14:xfrm>
                <a:off x="6927760" y="2834400"/>
                <a:ext cx="436320" cy="497520"/>
              </p14:xfrm>
            </p:contentPart>
          </mc:Choice>
          <mc:Fallback xmlns="">
            <p:pic>
              <p:nvPicPr>
                <p:cNvPr id="12" name="Ink 11">
                  <a:extLst>
                    <a:ext uri="{FF2B5EF4-FFF2-40B4-BE49-F238E27FC236}">
                      <a16:creationId xmlns:a16="http://schemas.microsoft.com/office/drawing/2014/main" id="{260C5767-0232-E708-F06B-4E5F18300C6D}"/>
                    </a:ext>
                  </a:extLst>
                </p:cNvPr>
                <p:cNvPicPr/>
                <p:nvPr/>
              </p:nvPicPr>
              <p:blipFill>
                <a:blip r:embed="rId22"/>
                <a:stretch>
                  <a:fillRect/>
                </a:stretch>
              </p:blipFill>
              <p:spPr>
                <a:xfrm>
                  <a:off x="6910120" y="2816400"/>
                  <a:ext cx="471960" cy="533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 name="Ink 12">
                  <a:extLst>
                    <a:ext uri="{FF2B5EF4-FFF2-40B4-BE49-F238E27FC236}">
                      <a16:creationId xmlns:a16="http://schemas.microsoft.com/office/drawing/2014/main" id="{1BF34FB9-7FDD-384F-D883-1BEB37E73C13}"/>
                    </a:ext>
                  </a:extLst>
                </p14:cNvPr>
                <p14:cNvContentPartPr/>
                <p14:nvPr/>
              </p14:nvContentPartPr>
              <p14:xfrm>
                <a:off x="7209280" y="2547480"/>
                <a:ext cx="532080" cy="489600"/>
              </p14:xfrm>
            </p:contentPart>
          </mc:Choice>
          <mc:Fallback xmlns="">
            <p:pic>
              <p:nvPicPr>
                <p:cNvPr id="13" name="Ink 12">
                  <a:extLst>
                    <a:ext uri="{FF2B5EF4-FFF2-40B4-BE49-F238E27FC236}">
                      <a16:creationId xmlns:a16="http://schemas.microsoft.com/office/drawing/2014/main" id="{1BF34FB9-7FDD-384F-D883-1BEB37E73C13}"/>
                    </a:ext>
                  </a:extLst>
                </p:cNvPr>
                <p:cNvPicPr/>
                <p:nvPr/>
              </p:nvPicPr>
              <p:blipFill>
                <a:blip r:embed="rId24"/>
                <a:stretch>
                  <a:fillRect/>
                </a:stretch>
              </p:blipFill>
              <p:spPr>
                <a:xfrm>
                  <a:off x="7191640" y="2529840"/>
                  <a:ext cx="567720" cy="5252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 name="Ink 13">
                  <a:extLst>
                    <a:ext uri="{FF2B5EF4-FFF2-40B4-BE49-F238E27FC236}">
                      <a16:creationId xmlns:a16="http://schemas.microsoft.com/office/drawing/2014/main" id="{606E8146-7694-A215-3DE2-341FCD334BEB}"/>
                    </a:ext>
                  </a:extLst>
                </p14:cNvPr>
                <p14:cNvContentPartPr/>
                <p14:nvPr/>
              </p14:nvContentPartPr>
              <p14:xfrm>
                <a:off x="7197760" y="3146160"/>
                <a:ext cx="677880" cy="333000"/>
              </p14:xfrm>
            </p:contentPart>
          </mc:Choice>
          <mc:Fallback xmlns="">
            <p:pic>
              <p:nvPicPr>
                <p:cNvPr id="14" name="Ink 13">
                  <a:extLst>
                    <a:ext uri="{FF2B5EF4-FFF2-40B4-BE49-F238E27FC236}">
                      <a16:creationId xmlns:a16="http://schemas.microsoft.com/office/drawing/2014/main" id="{606E8146-7694-A215-3DE2-341FCD334BEB}"/>
                    </a:ext>
                  </a:extLst>
                </p:cNvPr>
                <p:cNvPicPr/>
                <p:nvPr/>
              </p:nvPicPr>
              <p:blipFill>
                <a:blip r:embed="rId26"/>
                <a:stretch>
                  <a:fillRect/>
                </a:stretch>
              </p:blipFill>
              <p:spPr>
                <a:xfrm>
                  <a:off x="7179760" y="3128160"/>
                  <a:ext cx="713520" cy="3686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 name="Ink 14">
                  <a:extLst>
                    <a:ext uri="{FF2B5EF4-FFF2-40B4-BE49-F238E27FC236}">
                      <a16:creationId xmlns:a16="http://schemas.microsoft.com/office/drawing/2014/main" id="{EEFEB240-B572-B7B0-281E-96C6167DD7CA}"/>
                    </a:ext>
                  </a:extLst>
                </p14:cNvPr>
                <p14:cNvContentPartPr/>
                <p14:nvPr/>
              </p14:nvContentPartPr>
              <p14:xfrm>
                <a:off x="7522480" y="3405720"/>
                <a:ext cx="461160" cy="470520"/>
              </p14:xfrm>
            </p:contentPart>
          </mc:Choice>
          <mc:Fallback xmlns="">
            <p:pic>
              <p:nvPicPr>
                <p:cNvPr id="15" name="Ink 14">
                  <a:extLst>
                    <a:ext uri="{FF2B5EF4-FFF2-40B4-BE49-F238E27FC236}">
                      <a16:creationId xmlns:a16="http://schemas.microsoft.com/office/drawing/2014/main" id="{EEFEB240-B572-B7B0-281E-96C6167DD7CA}"/>
                    </a:ext>
                  </a:extLst>
                </p:cNvPr>
                <p:cNvPicPr/>
                <p:nvPr/>
              </p:nvPicPr>
              <p:blipFill>
                <a:blip r:embed="rId28"/>
                <a:stretch>
                  <a:fillRect/>
                </a:stretch>
              </p:blipFill>
              <p:spPr>
                <a:xfrm>
                  <a:off x="7504480" y="3387720"/>
                  <a:ext cx="496800" cy="506160"/>
                </a:xfrm>
                <a:prstGeom prst="rect">
                  <a:avLst/>
                </a:prstGeom>
              </p:spPr>
            </p:pic>
          </mc:Fallback>
        </mc:AlternateContent>
      </p:gr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B04AC980-F5E1-28DD-002F-DD82C3A0236A}"/>
              </a:ext>
            </a:extLst>
          </p:cNvPr>
          <p:cNvSpPr txBox="1">
            <a:spLocks noChangeArrowheads="1"/>
          </p:cNvSpPr>
          <p:nvPr/>
        </p:nvSpPr>
        <p:spPr bwMode="auto">
          <a:xfrm>
            <a:off x="1980049" y="273630"/>
            <a:ext cx="8227583"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sp>
        <p:nvSpPr>
          <p:cNvPr id="39938" name="Text Box 2">
            <a:extLst>
              <a:ext uri="{FF2B5EF4-FFF2-40B4-BE49-F238E27FC236}">
                <a16:creationId xmlns:a16="http://schemas.microsoft.com/office/drawing/2014/main" id="{18F12E1B-2521-54FA-1B00-A5421F49F081}"/>
              </a:ext>
            </a:extLst>
          </p:cNvPr>
          <p:cNvSpPr txBox="1">
            <a:spLocks noChangeArrowheads="1"/>
          </p:cNvSpPr>
          <p:nvPr/>
        </p:nvSpPr>
        <p:spPr bwMode="auto">
          <a:xfrm>
            <a:off x="2237835" y="4428466"/>
            <a:ext cx="7858906" cy="2186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44" tIns="45722" rIns="91444" bIns="4572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GB" altLang="en-US" sz="1996"/>
              <a:t>Two-level systems (TLS) with broad distribution of energies and relaxation times </a:t>
            </a:r>
            <a:r>
              <a:rPr lang="en-GB" altLang="en-US" sz="1996">
                <a:latin typeface="Wingdings" panose="05000000000000000000" pitchFamily="2" charset="2"/>
              </a:rPr>
              <a:t></a:t>
            </a:r>
            <a:r>
              <a:rPr lang="en-GB" altLang="en-US" sz="1996"/>
              <a:t> Dissipation due to </a:t>
            </a:r>
            <a:r>
              <a:rPr lang="en-GB" altLang="en-US" sz="1996" u="sng"/>
              <a:t>resonant</a:t>
            </a:r>
            <a:r>
              <a:rPr lang="en-GB" altLang="en-US" sz="1996"/>
              <a:t> and </a:t>
            </a:r>
            <a:r>
              <a:rPr lang="en-GB" altLang="en-US" sz="1996" u="sng"/>
              <a:t>relaxation</a:t>
            </a:r>
            <a:r>
              <a:rPr lang="en-GB" altLang="en-US" sz="1996"/>
              <a:t> absorption by TLS</a:t>
            </a:r>
          </a:p>
          <a:p>
            <a:pPr>
              <a:buClrTx/>
              <a:buFontTx/>
              <a:buNone/>
            </a:pPr>
            <a:endParaRPr lang="en-GB" altLang="en-US" sz="1996"/>
          </a:p>
          <a:p>
            <a:pPr>
              <a:buClrTx/>
              <a:buFontTx/>
              <a:buNone/>
            </a:pPr>
            <a:endParaRPr lang="en-GB" altLang="en-US" sz="1996"/>
          </a:p>
          <a:p>
            <a:pPr>
              <a:buClrTx/>
              <a:buFontTx/>
              <a:buNone/>
            </a:pPr>
            <a:r>
              <a:rPr lang="en-GB" altLang="en-US" sz="1996"/>
              <a:t>Assuming TLS at the surface </a:t>
            </a:r>
            <a:r>
              <a:rPr lang="en-GB" altLang="en-US" sz="1996">
                <a:latin typeface="Wingdings" panose="05000000000000000000" pitchFamily="2" charset="2"/>
              </a:rPr>
              <a:t></a:t>
            </a:r>
            <a:r>
              <a:rPr lang="en-GB" altLang="en-US" sz="1996"/>
              <a:t> </a:t>
            </a:r>
            <a:r>
              <a:rPr lang="en-US" altLang="en-US" sz="1996" i="1">
                <a:solidFill>
                  <a:srgbClr val="FF0000"/>
                </a:solidFill>
              </a:rPr>
              <a:t>Q</a:t>
            </a:r>
            <a:r>
              <a:rPr lang="en-US" altLang="en-US" sz="1996" i="1" baseline="-25000">
                <a:solidFill>
                  <a:srgbClr val="FF0000"/>
                </a:solidFill>
              </a:rPr>
              <a:t>0 </a:t>
            </a:r>
            <a:r>
              <a:rPr lang="en-US" altLang="en-US" sz="1996" baseline="30000">
                <a:solidFill>
                  <a:srgbClr val="FF0000"/>
                </a:solidFill>
              </a:rPr>
              <a:t>-1 </a:t>
            </a:r>
            <a:r>
              <a:rPr lang="en-US" altLang="en-US" sz="1996" i="1">
                <a:solidFill>
                  <a:srgbClr val="FF0000"/>
                </a:solidFill>
              </a:rPr>
              <a:t>~ T</a:t>
            </a:r>
            <a:r>
              <a:rPr lang="en-US" altLang="en-US" sz="1996" i="1" baseline="30000">
                <a:solidFill>
                  <a:srgbClr val="FF0000"/>
                </a:solidFill>
              </a:rPr>
              <a:t>1/2</a:t>
            </a:r>
          </a:p>
          <a:p>
            <a:pPr>
              <a:buClrTx/>
              <a:buFontTx/>
              <a:buNone/>
            </a:pPr>
            <a:r>
              <a:rPr lang="en-US" altLang="en-US" sz="1633"/>
              <a:t>(C Seoanez et.al </a:t>
            </a:r>
            <a:r>
              <a:rPr lang="en-US" altLang="en-US" sz="1633" i="1"/>
              <a:t>Phys Rev B </a:t>
            </a:r>
            <a:r>
              <a:rPr lang="en-US" altLang="en-US" sz="1633" b="1"/>
              <a:t>77</a:t>
            </a:r>
            <a:r>
              <a:rPr lang="en-US" altLang="en-US" sz="1633"/>
              <a:t> 125107 (2008))</a:t>
            </a:r>
          </a:p>
        </p:txBody>
      </p:sp>
      <p:cxnSp>
        <p:nvCxnSpPr>
          <p:cNvPr id="39939" name="AutoShape 3">
            <a:extLst>
              <a:ext uri="{FF2B5EF4-FFF2-40B4-BE49-F238E27FC236}">
                <a16:creationId xmlns:a16="http://schemas.microsoft.com/office/drawing/2014/main" id="{1042B2BB-47BC-3A1D-686C-72B358F97296}"/>
              </a:ext>
            </a:extLst>
          </p:cNvPr>
          <p:cNvCxnSpPr>
            <a:cxnSpLocks noChangeShapeType="1"/>
          </p:cNvCxnSpPr>
          <p:nvPr/>
        </p:nvCxnSpPr>
        <p:spPr bwMode="auto">
          <a:xfrm>
            <a:off x="6667740" y="1643214"/>
            <a:ext cx="380200" cy="381640"/>
          </a:xfrm>
          <a:prstGeom prst="straightConnector1">
            <a:avLst/>
          </a:prstGeom>
          <a:noFill/>
          <a:ln w="12600" cap="flat">
            <a:solidFill>
              <a:srgbClr val="00000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9940" name="Text Box 4">
            <a:extLst>
              <a:ext uri="{FF2B5EF4-FFF2-40B4-BE49-F238E27FC236}">
                <a16:creationId xmlns:a16="http://schemas.microsoft.com/office/drawing/2014/main" id="{5DB7DD1D-A00C-8166-159C-38537D109762}"/>
              </a:ext>
            </a:extLst>
          </p:cNvPr>
          <p:cNvSpPr txBox="1">
            <a:spLocks noChangeArrowheads="1"/>
          </p:cNvSpPr>
          <p:nvPr/>
        </p:nvSpPr>
        <p:spPr bwMode="auto">
          <a:xfrm>
            <a:off x="8310953" y="2425215"/>
            <a:ext cx="1928362" cy="846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44" tIns="45722" rIns="91444" bIns="4572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GB" altLang="en-US" sz="1633"/>
              <a:t>n = 3 (PHONONS)</a:t>
            </a:r>
          </a:p>
          <a:p>
            <a:pPr>
              <a:buClrTx/>
              <a:buFontTx/>
              <a:buNone/>
            </a:pPr>
            <a:r>
              <a:rPr lang="en-GB" altLang="en-US" sz="1633"/>
              <a:t>n = 1 (ELECTRONS)</a:t>
            </a:r>
          </a:p>
        </p:txBody>
      </p:sp>
      <p:sp>
        <p:nvSpPr>
          <p:cNvPr id="39941" name="Rectangle 5">
            <a:extLst>
              <a:ext uri="{FF2B5EF4-FFF2-40B4-BE49-F238E27FC236}">
                <a16:creationId xmlns:a16="http://schemas.microsoft.com/office/drawing/2014/main" id="{28299FA1-AEFD-62D8-876F-B22FBD71900B}"/>
              </a:ext>
            </a:extLst>
          </p:cNvPr>
          <p:cNvSpPr>
            <a:spLocks noChangeArrowheads="1"/>
          </p:cNvSpPr>
          <p:nvPr/>
        </p:nvSpPr>
        <p:spPr bwMode="auto">
          <a:xfrm>
            <a:off x="6257298" y="5144221"/>
            <a:ext cx="4144541" cy="293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44" tIns="45722" rIns="91444" bIns="4572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lnSpc>
                <a:spcPct val="80000"/>
              </a:lnSpc>
              <a:buClrTx/>
              <a:buFontTx/>
              <a:buNone/>
            </a:pPr>
            <a:r>
              <a:rPr lang="en-GB" altLang="en-US" sz="1633" i="1"/>
              <a:t>(</a:t>
            </a:r>
            <a:r>
              <a:rPr lang="en-GB" altLang="en-US" sz="1633"/>
              <a:t>Fefferman et al., </a:t>
            </a:r>
            <a:r>
              <a:rPr lang="en-GB" altLang="en-US" sz="1633" i="1"/>
              <a:t>PRL </a:t>
            </a:r>
            <a:r>
              <a:rPr lang="en-GB" altLang="en-US" sz="1633" b="1"/>
              <a:t>100</a:t>
            </a:r>
            <a:r>
              <a:rPr lang="en-GB" altLang="en-US" sz="1633"/>
              <a:t>,195501(2008)) </a:t>
            </a:r>
          </a:p>
        </p:txBody>
      </p:sp>
      <p:grpSp>
        <p:nvGrpSpPr>
          <p:cNvPr id="39942" name="Group 6">
            <a:extLst>
              <a:ext uri="{FF2B5EF4-FFF2-40B4-BE49-F238E27FC236}">
                <a16:creationId xmlns:a16="http://schemas.microsoft.com/office/drawing/2014/main" id="{83C4C844-6D71-C9AB-7E2B-1F582133B406}"/>
              </a:ext>
            </a:extLst>
          </p:cNvPr>
          <p:cNvGrpSpPr>
            <a:grpSpLocks/>
          </p:cNvGrpSpPr>
          <p:nvPr/>
        </p:nvGrpSpPr>
        <p:grpSpPr bwMode="auto">
          <a:xfrm>
            <a:off x="3823443" y="1323500"/>
            <a:ext cx="4271488" cy="2850058"/>
            <a:chOff x="1597" y="919"/>
            <a:chExt cx="2966" cy="1979"/>
          </a:xfrm>
        </p:grpSpPr>
        <p:sp>
          <p:nvSpPr>
            <p:cNvPr id="39943" name="Text Box 7">
              <a:extLst>
                <a:ext uri="{FF2B5EF4-FFF2-40B4-BE49-F238E27FC236}">
                  <a16:creationId xmlns:a16="http://schemas.microsoft.com/office/drawing/2014/main" id="{C379E5AD-2BE7-9C32-65B3-55EA7BB6DD56}"/>
                </a:ext>
              </a:extLst>
            </p:cNvPr>
            <p:cNvSpPr txBox="1">
              <a:spLocks noChangeArrowheads="1"/>
            </p:cNvSpPr>
            <p:nvPr/>
          </p:nvSpPr>
          <p:spPr bwMode="auto">
            <a:xfrm>
              <a:off x="3670" y="2664"/>
              <a:ext cx="487" cy="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GB" altLang="en-US" sz="1633"/>
                <a:t>Log </a:t>
              </a:r>
              <a:r>
                <a:rPr lang="en-GB" altLang="en-US" sz="1633" i="1"/>
                <a:t>T</a:t>
              </a:r>
            </a:p>
          </p:txBody>
        </p:sp>
        <p:sp>
          <p:nvSpPr>
            <p:cNvPr id="39944" name="Text Box 8">
              <a:extLst>
                <a:ext uri="{FF2B5EF4-FFF2-40B4-BE49-F238E27FC236}">
                  <a16:creationId xmlns:a16="http://schemas.microsoft.com/office/drawing/2014/main" id="{BC1F3418-B57A-0C9C-0171-A17FD4F044ED}"/>
                </a:ext>
              </a:extLst>
            </p:cNvPr>
            <p:cNvSpPr txBox="1">
              <a:spLocks noChangeArrowheads="1"/>
            </p:cNvSpPr>
            <p:nvPr/>
          </p:nvSpPr>
          <p:spPr bwMode="auto">
            <a:xfrm>
              <a:off x="3348" y="2542"/>
              <a:ext cx="260" cy="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GB" altLang="en-US" sz="1633" i="1"/>
                <a:t>T*</a:t>
              </a:r>
            </a:p>
          </p:txBody>
        </p:sp>
        <p:grpSp>
          <p:nvGrpSpPr>
            <p:cNvPr id="39945" name="Group 9">
              <a:extLst>
                <a:ext uri="{FF2B5EF4-FFF2-40B4-BE49-F238E27FC236}">
                  <a16:creationId xmlns:a16="http://schemas.microsoft.com/office/drawing/2014/main" id="{EFC19560-6920-D371-92BA-1D285231E925}"/>
                </a:ext>
              </a:extLst>
            </p:cNvPr>
            <p:cNvGrpSpPr>
              <a:grpSpLocks/>
            </p:cNvGrpSpPr>
            <p:nvPr/>
          </p:nvGrpSpPr>
          <p:grpSpPr bwMode="auto">
            <a:xfrm>
              <a:off x="1597" y="919"/>
              <a:ext cx="2966" cy="1587"/>
              <a:chOff x="1597" y="919"/>
              <a:chExt cx="2966" cy="1587"/>
            </a:xfrm>
          </p:grpSpPr>
          <p:sp>
            <p:nvSpPr>
              <p:cNvPr id="39946" name="Text Box 10">
                <a:extLst>
                  <a:ext uri="{FF2B5EF4-FFF2-40B4-BE49-F238E27FC236}">
                    <a16:creationId xmlns:a16="http://schemas.microsoft.com/office/drawing/2014/main" id="{F4385639-D031-E607-F7DB-BE99477F94C1}"/>
                  </a:ext>
                </a:extLst>
              </p:cNvPr>
              <p:cNvSpPr txBox="1">
                <a:spLocks noChangeArrowheads="1"/>
              </p:cNvSpPr>
              <p:nvPr/>
            </p:nvSpPr>
            <p:spPr bwMode="auto">
              <a:xfrm>
                <a:off x="1597" y="1734"/>
                <a:ext cx="856" cy="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GB" altLang="en-US" sz="1633"/>
                  <a:t>    Log (</a:t>
                </a:r>
                <a:r>
                  <a:rPr lang="en-GB" altLang="en-US" sz="1633" i="1"/>
                  <a:t>Q</a:t>
                </a:r>
                <a:r>
                  <a:rPr lang="en-GB" altLang="en-US" sz="1633" i="1" baseline="30000"/>
                  <a:t>-1</a:t>
                </a:r>
                <a:r>
                  <a:rPr lang="en-GB" altLang="en-US" sz="1633"/>
                  <a:t>)</a:t>
                </a:r>
              </a:p>
              <a:p>
                <a:pPr>
                  <a:buClrTx/>
                  <a:buFontTx/>
                  <a:buNone/>
                </a:pPr>
                <a:r>
                  <a:rPr lang="en-GB" altLang="en-US" sz="1633"/>
                  <a:t>Dissipation</a:t>
                </a:r>
              </a:p>
            </p:txBody>
          </p:sp>
          <p:grpSp>
            <p:nvGrpSpPr>
              <p:cNvPr id="39947" name="Group 11">
                <a:extLst>
                  <a:ext uri="{FF2B5EF4-FFF2-40B4-BE49-F238E27FC236}">
                    <a16:creationId xmlns:a16="http://schemas.microsoft.com/office/drawing/2014/main" id="{23139AF2-23DC-FE38-20AD-EE1402E89D30}"/>
                  </a:ext>
                </a:extLst>
              </p:cNvPr>
              <p:cNvGrpSpPr>
                <a:grpSpLocks/>
              </p:cNvGrpSpPr>
              <p:nvPr/>
            </p:nvGrpSpPr>
            <p:grpSpPr bwMode="auto">
              <a:xfrm>
                <a:off x="2438" y="919"/>
                <a:ext cx="2125" cy="1587"/>
                <a:chOff x="2438" y="919"/>
                <a:chExt cx="2125" cy="1587"/>
              </a:xfrm>
            </p:grpSpPr>
            <p:sp>
              <p:nvSpPr>
                <p:cNvPr id="39948" name="Text Box 12">
                  <a:extLst>
                    <a:ext uri="{FF2B5EF4-FFF2-40B4-BE49-F238E27FC236}">
                      <a16:creationId xmlns:a16="http://schemas.microsoft.com/office/drawing/2014/main" id="{D2F61BDC-1353-1932-FF3A-EBCA8B8DFD78}"/>
                    </a:ext>
                  </a:extLst>
                </p:cNvPr>
                <p:cNvSpPr txBox="1">
                  <a:spLocks noChangeArrowheads="1"/>
                </p:cNvSpPr>
                <p:nvPr/>
              </p:nvSpPr>
              <p:spPr bwMode="auto">
                <a:xfrm>
                  <a:off x="2829" y="919"/>
                  <a:ext cx="841" cy="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GB" altLang="en-US" sz="1633" b="1" i="1"/>
                    <a:t>Q</a:t>
                  </a:r>
                  <a:r>
                    <a:rPr lang="en-GB" altLang="en-US" sz="1633" b="1" i="1" baseline="30000"/>
                    <a:t>-1 </a:t>
                  </a:r>
                  <a:r>
                    <a:rPr lang="en-GB" altLang="en-US" sz="1633" b="1" i="1"/>
                    <a:t> = </a:t>
                  </a:r>
                  <a:r>
                    <a:rPr lang="el-GR" altLang="en-US" sz="1633" b="1" i="1"/>
                    <a:t>π</a:t>
                  </a:r>
                  <a:r>
                    <a:rPr lang="en-GB" altLang="en-US" sz="1633" b="1" i="1"/>
                    <a:t>C/2</a:t>
                  </a:r>
                </a:p>
              </p:txBody>
            </p:sp>
            <p:grpSp>
              <p:nvGrpSpPr>
                <p:cNvPr id="39949" name="Group 13">
                  <a:extLst>
                    <a:ext uri="{FF2B5EF4-FFF2-40B4-BE49-F238E27FC236}">
                      <a16:creationId xmlns:a16="http://schemas.microsoft.com/office/drawing/2014/main" id="{B6ECAE2A-3937-E645-3F5E-A6396406C577}"/>
                    </a:ext>
                  </a:extLst>
                </p:cNvPr>
                <p:cNvGrpSpPr>
                  <a:grpSpLocks/>
                </p:cNvGrpSpPr>
                <p:nvPr/>
              </p:nvGrpSpPr>
              <p:grpSpPr bwMode="auto">
                <a:xfrm>
                  <a:off x="2438" y="1245"/>
                  <a:ext cx="2125" cy="1261"/>
                  <a:chOff x="2438" y="1245"/>
                  <a:chExt cx="2125" cy="1261"/>
                </a:xfrm>
              </p:grpSpPr>
              <p:sp>
                <p:nvSpPr>
                  <p:cNvPr id="39950" name="Rectangle 14">
                    <a:extLst>
                      <a:ext uri="{FF2B5EF4-FFF2-40B4-BE49-F238E27FC236}">
                        <a16:creationId xmlns:a16="http://schemas.microsoft.com/office/drawing/2014/main" id="{C7DA2655-8449-0BB1-C293-C721152E79C5}"/>
                      </a:ext>
                    </a:extLst>
                  </p:cNvPr>
                  <p:cNvSpPr>
                    <a:spLocks noChangeArrowheads="1"/>
                  </p:cNvSpPr>
                  <p:nvPr/>
                </p:nvSpPr>
                <p:spPr bwMode="auto">
                  <a:xfrm>
                    <a:off x="2438" y="1245"/>
                    <a:ext cx="2125" cy="1260"/>
                  </a:xfrm>
                  <a:prstGeom prst="rect">
                    <a:avLst/>
                  </a:prstGeom>
                  <a:noFill/>
                  <a:ln w="25560" cap="flat">
                    <a:solidFill>
                      <a:srgbClr val="00956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sz="1633"/>
                  </a:p>
                </p:txBody>
              </p:sp>
              <p:grpSp>
                <p:nvGrpSpPr>
                  <p:cNvPr id="39951" name="Group 15">
                    <a:extLst>
                      <a:ext uri="{FF2B5EF4-FFF2-40B4-BE49-F238E27FC236}">
                        <a16:creationId xmlns:a16="http://schemas.microsoft.com/office/drawing/2014/main" id="{8B5F74CA-1AF4-6717-00BB-1959629B154D}"/>
                      </a:ext>
                    </a:extLst>
                  </p:cNvPr>
                  <p:cNvGrpSpPr>
                    <a:grpSpLocks/>
                  </p:cNvGrpSpPr>
                  <p:nvPr/>
                </p:nvGrpSpPr>
                <p:grpSpPr bwMode="auto">
                  <a:xfrm>
                    <a:off x="2569" y="1447"/>
                    <a:ext cx="1882" cy="1059"/>
                    <a:chOff x="2569" y="1447"/>
                    <a:chExt cx="1882" cy="1059"/>
                  </a:xfrm>
                </p:grpSpPr>
                <p:sp>
                  <p:nvSpPr>
                    <p:cNvPr id="39952" name="Line 16">
                      <a:extLst>
                        <a:ext uri="{FF2B5EF4-FFF2-40B4-BE49-F238E27FC236}">
                          <a16:creationId xmlns:a16="http://schemas.microsoft.com/office/drawing/2014/main" id="{593F5C9A-B14F-E0B3-189A-19CB40A02833}"/>
                        </a:ext>
                      </a:extLst>
                    </p:cNvPr>
                    <p:cNvSpPr>
                      <a:spLocks noChangeShapeType="1"/>
                    </p:cNvSpPr>
                    <p:nvPr/>
                  </p:nvSpPr>
                  <p:spPr bwMode="auto">
                    <a:xfrm flipV="1">
                      <a:off x="2569" y="1447"/>
                      <a:ext cx="991" cy="937"/>
                    </a:xfrm>
                    <a:prstGeom prst="line">
                      <a:avLst/>
                    </a:prstGeom>
                    <a:noFill/>
                    <a:ln w="25560" cap="flat">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39953" name="Line 17">
                      <a:extLst>
                        <a:ext uri="{FF2B5EF4-FFF2-40B4-BE49-F238E27FC236}">
                          <a16:creationId xmlns:a16="http://schemas.microsoft.com/office/drawing/2014/main" id="{1397C5D2-7C83-B43F-D3A5-E21BEE2C5B6A}"/>
                        </a:ext>
                      </a:extLst>
                    </p:cNvPr>
                    <p:cNvSpPr>
                      <a:spLocks noChangeShapeType="1"/>
                    </p:cNvSpPr>
                    <p:nvPr/>
                  </p:nvSpPr>
                  <p:spPr bwMode="auto">
                    <a:xfrm>
                      <a:off x="3561" y="1449"/>
                      <a:ext cx="890" cy="0"/>
                    </a:xfrm>
                    <a:prstGeom prst="line">
                      <a:avLst/>
                    </a:prstGeom>
                    <a:noFill/>
                    <a:ln w="25560" cap="flat">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39954" name="Line 18">
                      <a:extLst>
                        <a:ext uri="{FF2B5EF4-FFF2-40B4-BE49-F238E27FC236}">
                          <a16:creationId xmlns:a16="http://schemas.microsoft.com/office/drawing/2014/main" id="{0EACAA2D-94A1-EB0C-AD08-1A74399A9E56}"/>
                        </a:ext>
                      </a:extLst>
                    </p:cNvPr>
                    <p:cNvSpPr>
                      <a:spLocks noChangeShapeType="1"/>
                    </p:cNvSpPr>
                    <p:nvPr/>
                  </p:nvSpPr>
                  <p:spPr bwMode="auto">
                    <a:xfrm flipH="1">
                      <a:off x="3536" y="1488"/>
                      <a:ext cx="35" cy="1018"/>
                    </a:xfrm>
                    <a:prstGeom prst="line">
                      <a:avLst/>
                    </a:prstGeom>
                    <a:noFill/>
                    <a:ln w="19080" cap="flat">
                      <a:solidFill>
                        <a:srgbClr val="00CC98"/>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sz="1633"/>
                    </a:p>
                  </p:txBody>
                </p:sp>
                <p:sp>
                  <p:nvSpPr>
                    <p:cNvPr id="39955" name="Text Box 19">
                      <a:extLst>
                        <a:ext uri="{FF2B5EF4-FFF2-40B4-BE49-F238E27FC236}">
                          <a16:creationId xmlns:a16="http://schemas.microsoft.com/office/drawing/2014/main" id="{29F79BD0-0FBC-60A1-5D76-0C53510D3101}"/>
                        </a:ext>
                      </a:extLst>
                    </p:cNvPr>
                    <p:cNvSpPr txBox="1">
                      <a:spLocks noChangeArrowheads="1"/>
                    </p:cNvSpPr>
                    <p:nvPr/>
                  </p:nvSpPr>
                  <p:spPr bwMode="auto">
                    <a:xfrm>
                      <a:off x="2814" y="1712"/>
                      <a:ext cx="303" cy="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GB" altLang="en-US" sz="1633" b="1" i="1"/>
                        <a:t>T </a:t>
                      </a:r>
                      <a:r>
                        <a:rPr lang="en-GB" altLang="en-US" sz="1633" b="1" i="1" baseline="30000"/>
                        <a:t>n</a:t>
                      </a:r>
                    </a:p>
                  </p:txBody>
                </p:sp>
              </p:grpSp>
            </p:grpSp>
          </p:grpSp>
        </p:grpSp>
      </p:gr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1A4D5-E00F-D81D-09DB-107B9FAE7F14}"/>
              </a:ext>
            </a:extLst>
          </p:cNvPr>
          <p:cNvSpPr>
            <a:spLocks noGrp="1"/>
          </p:cNvSpPr>
          <p:nvPr>
            <p:ph type="title"/>
          </p:nvPr>
        </p:nvSpPr>
        <p:spPr/>
        <p:txBody>
          <a:bodyPr/>
          <a:lstStyle/>
          <a:p>
            <a:r>
              <a:rPr lang="en-IN" dirty="0"/>
              <a:t>References for TLS Phenomena</a:t>
            </a:r>
            <a:br>
              <a:rPr lang="en-IN" dirty="0"/>
            </a:br>
            <a:endParaRPr lang="en-IN" dirty="0"/>
          </a:p>
        </p:txBody>
      </p:sp>
      <p:sp>
        <p:nvSpPr>
          <p:cNvPr id="3" name="Content Placeholder 2">
            <a:extLst>
              <a:ext uri="{FF2B5EF4-FFF2-40B4-BE49-F238E27FC236}">
                <a16:creationId xmlns:a16="http://schemas.microsoft.com/office/drawing/2014/main" id="{77445048-43C4-B220-2DB3-A067B31D2AE5}"/>
              </a:ext>
            </a:extLst>
          </p:cNvPr>
          <p:cNvSpPr>
            <a:spLocks noGrp="1"/>
          </p:cNvSpPr>
          <p:nvPr>
            <p:ph idx="1"/>
          </p:nvPr>
        </p:nvSpPr>
        <p:spPr/>
        <p:txBody>
          <a:bodyPr>
            <a:normAutofit/>
          </a:bodyPr>
          <a:lstStyle/>
          <a:p>
            <a:r>
              <a:rPr lang="en-IN" sz="2400" dirty="0"/>
              <a:t>P. </a:t>
            </a:r>
            <a:r>
              <a:rPr lang="en-IN" sz="2400" dirty="0" err="1"/>
              <a:t>Esquinazi</a:t>
            </a:r>
            <a:r>
              <a:rPr lang="en-IN" sz="2400" dirty="0"/>
              <a:t> Editor </a:t>
            </a:r>
            <a:r>
              <a:rPr lang="en-US" sz="2400" b="1" dirty="0"/>
              <a:t>Tunneling Systems in Amorphous and Crystalline Solids 1998  Springer (collection of data and theory in several systems)</a:t>
            </a:r>
          </a:p>
          <a:p>
            <a:r>
              <a:rPr lang="en-US" sz="2400" dirty="0"/>
              <a:t>M. Imboden and P. Mohanty </a:t>
            </a:r>
            <a:r>
              <a:rPr lang="en-US" sz="2400" b="1" dirty="0">
                <a:hlinkClick r:id="rId2" tooltip="Go to Physics Reports on ScienceDirect"/>
              </a:rPr>
              <a:t>Physics Reports</a:t>
            </a:r>
            <a:r>
              <a:rPr lang="en-US" sz="2400" b="1" dirty="0"/>
              <a:t> </a:t>
            </a:r>
            <a:r>
              <a:rPr lang="en-US" sz="2400" dirty="0">
                <a:hlinkClick r:id="rId3" tooltip="Go to table of contents for this volume/issue"/>
              </a:rPr>
              <a:t>Volume 534, Issue 3</a:t>
            </a:r>
            <a:r>
              <a:rPr lang="en-US" sz="2400" dirty="0"/>
              <a:t>, 20 January 2014, Pages 89-146 (Detailed review of TLS in NEMS) </a:t>
            </a:r>
          </a:p>
          <a:p>
            <a:r>
              <a:rPr lang="en-US" sz="2400" dirty="0"/>
              <a:t>C.H. </a:t>
            </a:r>
            <a:r>
              <a:rPr lang="en-US" sz="2400" dirty="0" err="1"/>
              <a:t>Enss</a:t>
            </a:r>
            <a:r>
              <a:rPr lang="en-US" sz="2400" dirty="0"/>
              <a:t> &amp; R. </a:t>
            </a:r>
            <a:r>
              <a:rPr lang="en-US" sz="2400" dirty="0" err="1"/>
              <a:t>Hunkilnger</a:t>
            </a:r>
            <a:r>
              <a:rPr lang="en-US" sz="2400" dirty="0"/>
              <a:t> “Low Temperature Physics” Springer 2005</a:t>
            </a:r>
          </a:p>
          <a:p>
            <a:r>
              <a:rPr lang="en-US" sz="2400" dirty="0"/>
              <a:t>V. </a:t>
            </a:r>
            <a:r>
              <a:rPr lang="en-US" sz="2400" dirty="0" err="1"/>
              <a:t>Braginsky</a:t>
            </a:r>
            <a:r>
              <a:rPr lang="en-US" sz="2400" dirty="0"/>
              <a:t> et.al </a:t>
            </a:r>
            <a:r>
              <a:rPr lang="en-IN" sz="2400" b="1" dirty="0"/>
              <a:t>Systems with Small Dissipation </a:t>
            </a:r>
            <a:r>
              <a:rPr lang="en-IN" sz="2400" b="1" dirty="0" err="1"/>
              <a:t>Univ</a:t>
            </a:r>
            <a:r>
              <a:rPr lang="en-IN" sz="2400" b="1" dirty="0"/>
              <a:t> of Chicago press </a:t>
            </a:r>
          </a:p>
          <a:p>
            <a:endParaRPr lang="en-US" sz="2400" dirty="0"/>
          </a:p>
          <a:p>
            <a:endParaRPr lang="en-US" sz="2400" dirty="0"/>
          </a:p>
          <a:p>
            <a:endParaRPr lang="en-IN" sz="2400" dirty="0"/>
          </a:p>
        </p:txBody>
      </p:sp>
    </p:spTree>
    <p:extLst>
      <p:ext uri="{BB962C8B-B14F-4D97-AF65-F5344CB8AC3E}">
        <p14:creationId xmlns:p14="http://schemas.microsoft.com/office/powerpoint/2010/main" val="2135174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96BBF-48B1-4FE1-805F-15F401E36482}"/>
              </a:ext>
            </a:extLst>
          </p:cNvPr>
          <p:cNvSpPr>
            <a:spLocks noGrp="1"/>
          </p:cNvSpPr>
          <p:nvPr>
            <p:ph type="title"/>
          </p:nvPr>
        </p:nvSpPr>
        <p:spPr/>
        <p:txBody>
          <a:bodyPr/>
          <a:lstStyle/>
          <a:p>
            <a:r>
              <a:rPr lang="en-US" dirty="0"/>
              <a:t>Tuning Two-level systems or ensemble of environmental qubits</a:t>
            </a:r>
            <a:endParaRPr lang="en-IN" dirty="0"/>
          </a:p>
        </p:txBody>
      </p:sp>
      <p:pic>
        <p:nvPicPr>
          <p:cNvPr id="9" name="Content Placeholder 8">
            <a:extLst>
              <a:ext uri="{FF2B5EF4-FFF2-40B4-BE49-F238E27FC236}">
                <a16:creationId xmlns:a16="http://schemas.microsoft.com/office/drawing/2014/main" id="{D861BA15-BC05-4786-A65E-4E1A02C67B9F}"/>
              </a:ext>
            </a:extLst>
          </p:cNvPr>
          <p:cNvPicPr>
            <a:picLocks noGrp="1" noChangeAspect="1"/>
          </p:cNvPicPr>
          <p:nvPr>
            <p:ph idx="1"/>
          </p:nvPr>
        </p:nvPicPr>
        <p:blipFill>
          <a:blip r:embed="rId2"/>
          <a:stretch>
            <a:fillRect/>
          </a:stretch>
        </p:blipFill>
        <p:spPr>
          <a:xfrm>
            <a:off x="494853" y="1950753"/>
            <a:ext cx="7077202" cy="3874696"/>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11" name="TextBox 10">
            <a:extLst>
              <a:ext uri="{FF2B5EF4-FFF2-40B4-BE49-F238E27FC236}">
                <a16:creationId xmlns:a16="http://schemas.microsoft.com/office/drawing/2014/main" id="{5563D8E4-A852-4719-BA61-CE0760118AB0}"/>
              </a:ext>
            </a:extLst>
          </p:cNvPr>
          <p:cNvSpPr txBox="1"/>
          <p:nvPr/>
        </p:nvSpPr>
        <p:spPr>
          <a:xfrm>
            <a:off x="4281755" y="5942560"/>
            <a:ext cx="6097712" cy="923330"/>
          </a:xfrm>
          <a:prstGeom prst="rect">
            <a:avLst/>
          </a:prstGeom>
          <a:noFill/>
          <a:ln w="38100">
            <a:solidFill>
              <a:srgbClr val="C00000"/>
            </a:solidFill>
          </a:ln>
        </p:spPr>
        <p:txBody>
          <a:bodyPr wrap="square">
            <a:spAutoFit/>
          </a:bodyPr>
          <a:lstStyle/>
          <a:p>
            <a:pPr algn="l"/>
            <a:r>
              <a:rPr lang="en-IN" b="0" i="0" dirty="0">
                <a:solidFill>
                  <a:srgbClr val="333333"/>
                </a:solidFill>
                <a:effectLst/>
                <a:latin typeface="Proxima Nova"/>
              </a:rPr>
              <a:t>S. </a:t>
            </a:r>
            <a:r>
              <a:rPr lang="en-IN" b="0" i="0" dirty="0" err="1">
                <a:solidFill>
                  <a:srgbClr val="333333"/>
                </a:solidFill>
                <a:effectLst/>
                <a:latin typeface="Proxima Nova"/>
              </a:rPr>
              <a:t>Rebari</a:t>
            </a:r>
            <a:r>
              <a:rPr lang="en-IN" b="0" i="0" dirty="0">
                <a:solidFill>
                  <a:srgbClr val="333333"/>
                </a:solidFill>
                <a:effectLst/>
                <a:latin typeface="Proxima Nova"/>
              </a:rPr>
              <a:t> et.a</a:t>
            </a:r>
            <a:r>
              <a:rPr lang="en-IN" dirty="0">
                <a:solidFill>
                  <a:srgbClr val="333333"/>
                </a:solidFill>
                <a:latin typeface="Proxima Nova"/>
              </a:rPr>
              <a:t>l </a:t>
            </a:r>
            <a:r>
              <a:rPr lang="en-IN" b="0" i="0" dirty="0" err="1">
                <a:solidFill>
                  <a:srgbClr val="333333"/>
                </a:solidFill>
                <a:effectLst/>
                <a:latin typeface="Proxima Nova"/>
              </a:rPr>
              <a:t>Tunable</a:t>
            </a:r>
            <a:r>
              <a:rPr lang="en-IN" b="0" i="0" dirty="0">
                <a:solidFill>
                  <a:srgbClr val="333333"/>
                </a:solidFill>
                <a:effectLst/>
                <a:latin typeface="Proxima Nova"/>
              </a:rPr>
              <a:t> low-temperature dissipation scenarios in palladium nanomechanical resonators </a:t>
            </a:r>
            <a:r>
              <a:rPr lang="en-IN" b="1" i="0" dirty="0">
                <a:solidFill>
                  <a:srgbClr val="333333"/>
                </a:solidFill>
                <a:effectLst/>
                <a:latin typeface="Proxima Nova"/>
              </a:rPr>
              <a:t>Phys Rev B </a:t>
            </a:r>
            <a:endParaRPr lang="en-IN" b="0" i="0" dirty="0">
              <a:solidFill>
                <a:srgbClr val="333333"/>
              </a:solidFill>
              <a:effectLst/>
              <a:latin typeface="Proxima Nova"/>
            </a:endParaRPr>
          </a:p>
        </p:txBody>
      </p:sp>
      <p:sp>
        <p:nvSpPr>
          <p:cNvPr id="12" name="TextBox 11">
            <a:extLst>
              <a:ext uri="{FF2B5EF4-FFF2-40B4-BE49-F238E27FC236}">
                <a16:creationId xmlns:a16="http://schemas.microsoft.com/office/drawing/2014/main" id="{A28072C3-FC2B-470A-8613-4635AF013352}"/>
              </a:ext>
            </a:extLst>
          </p:cNvPr>
          <p:cNvSpPr txBox="1"/>
          <p:nvPr/>
        </p:nvSpPr>
        <p:spPr>
          <a:xfrm>
            <a:off x="7993294" y="2712378"/>
            <a:ext cx="3985578" cy="2585323"/>
          </a:xfrm>
          <a:prstGeom prst="rect">
            <a:avLst/>
          </a:prstGeom>
          <a:noFill/>
          <a:ln w="38100">
            <a:solidFill>
              <a:srgbClr val="C00000"/>
            </a:solidFill>
          </a:ln>
        </p:spPr>
        <p:txBody>
          <a:bodyPr wrap="none" rtlCol="0">
            <a:spAutoFit/>
          </a:bodyPr>
          <a:lstStyle/>
          <a:p>
            <a:r>
              <a:rPr lang="en-US" dirty="0"/>
              <a:t>* S</a:t>
            </a:r>
            <a:r>
              <a:rPr lang="en-IN" dirty="0"/>
              <a:t>train fields are </a:t>
            </a:r>
            <a:r>
              <a:rPr lang="en-US" dirty="0"/>
              <a:t>Pseudo Magnetic</a:t>
            </a:r>
          </a:p>
          <a:p>
            <a:r>
              <a:rPr lang="en-IN" dirty="0"/>
              <a:t> fields that act on Pseudo Two level</a:t>
            </a:r>
          </a:p>
          <a:p>
            <a:r>
              <a:rPr lang="en-IN" dirty="0"/>
              <a:t>Spins of environmental qubits. </a:t>
            </a:r>
          </a:p>
          <a:p>
            <a:pPr marL="285750" indent="-285750">
              <a:buFont typeface="Arial" panose="020B0604020202020204" pitchFamily="34" charset="0"/>
              <a:buChar char="•"/>
            </a:pPr>
            <a:r>
              <a:rPr lang="en-IN" dirty="0"/>
              <a:t>Phonon and other quasiparticles may </a:t>
            </a:r>
          </a:p>
          <a:p>
            <a:r>
              <a:rPr lang="en-IN" dirty="0"/>
              <a:t>Interact with TLS.</a:t>
            </a:r>
          </a:p>
          <a:p>
            <a:pPr marL="285750" indent="-285750">
              <a:buFont typeface="Arial" panose="020B0604020202020204" pitchFamily="34" charset="0"/>
              <a:buChar char="•"/>
            </a:pPr>
            <a:r>
              <a:rPr lang="en-IN" dirty="0"/>
              <a:t>Enhancing internal strain tunes</a:t>
            </a:r>
          </a:p>
          <a:p>
            <a:r>
              <a:rPr lang="en-IN" dirty="0"/>
              <a:t>TLS Phonon </a:t>
            </a:r>
            <a:r>
              <a:rPr lang="en-IN" dirty="0" err="1"/>
              <a:t>couplinb</a:t>
            </a:r>
            <a:endParaRPr lang="en-IN" dirty="0"/>
          </a:p>
          <a:p>
            <a:r>
              <a:rPr lang="en-IN" dirty="0"/>
              <a:t> </a:t>
            </a:r>
            <a:endParaRPr lang="en-US" dirty="0"/>
          </a:p>
          <a:p>
            <a:r>
              <a:rPr lang="en-IN" dirty="0"/>
              <a:t> </a:t>
            </a:r>
            <a:endParaRPr lang="en-US" dirty="0"/>
          </a:p>
        </p:txBody>
      </p:sp>
    </p:spTree>
    <p:extLst>
      <p:ext uri="{BB962C8B-B14F-4D97-AF65-F5344CB8AC3E}">
        <p14:creationId xmlns:p14="http://schemas.microsoft.com/office/powerpoint/2010/main" val="261087579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1">
            <a:extLst>
              <a:ext uri="{FF2B5EF4-FFF2-40B4-BE49-F238E27FC236}">
                <a16:creationId xmlns:a16="http://schemas.microsoft.com/office/drawing/2014/main" id="{D3EFB6B5-7632-D3FE-6CAF-46F24D593158}"/>
              </a:ext>
            </a:extLst>
          </p:cNvPr>
          <p:cNvSpPr txBox="1">
            <a:spLocks noChangeArrowheads="1"/>
          </p:cNvSpPr>
          <p:nvPr/>
        </p:nvSpPr>
        <p:spPr bwMode="auto">
          <a:xfrm>
            <a:off x="1982208" y="649550"/>
            <a:ext cx="8227583"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9pPr>
          </a:lstStyle>
          <a:p>
            <a:pPr algn="ctr">
              <a:buClrTx/>
              <a:buFontTx/>
              <a:buNone/>
            </a:pPr>
            <a:r>
              <a:rPr lang="en-US" altLang="en-US" sz="3175" dirty="0"/>
              <a:t>Frequency shifts from High to low temperatures in Gold beam</a:t>
            </a:r>
          </a:p>
        </p:txBody>
      </p:sp>
      <p:pic>
        <p:nvPicPr>
          <p:cNvPr id="54274" name="Picture 2">
            <a:extLst>
              <a:ext uri="{FF2B5EF4-FFF2-40B4-BE49-F238E27FC236}">
                <a16:creationId xmlns:a16="http://schemas.microsoft.com/office/drawing/2014/main" id="{6BE6A414-AB7C-0622-6472-3CEBAF778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536" y="2318644"/>
            <a:ext cx="9224169" cy="42340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2B5C46A0-EB40-B1E1-3796-84BDBB5E17FC}"/>
              </a:ext>
            </a:extLst>
          </p:cNvPr>
          <p:cNvSpPr txBox="1">
            <a:spLocks noChangeArrowheads="1"/>
          </p:cNvSpPr>
          <p:nvPr/>
        </p:nvSpPr>
        <p:spPr bwMode="auto">
          <a:xfrm>
            <a:off x="1980049" y="44646"/>
            <a:ext cx="8231904" cy="489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cs typeface="DejaVu Sans" panose="020B0603030804020204" pitchFamily="34" charset="0"/>
              </a:defRPr>
            </a:lvl9pPr>
          </a:lstStyle>
          <a:p>
            <a:pPr algn="ctr">
              <a:buClrTx/>
              <a:buFontTx/>
              <a:buNone/>
            </a:pPr>
            <a:r>
              <a:rPr lang="en-US" altLang="en-US" sz="3629"/>
              <a:t>Dissipation data in gold. </a:t>
            </a:r>
          </a:p>
        </p:txBody>
      </p:sp>
      <p:sp>
        <p:nvSpPr>
          <p:cNvPr id="36866" name="Text Box 2">
            <a:extLst>
              <a:ext uri="{FF2B5EF4-FFF2-40B4-BE49-F238E27FC236}">
                <a16:creationId xmlns:a16="http://schemas.microsoft.com/office/drawing/2014/main" id="{07780EEE-D606-56FD-E054-43D5B7ED22D5}"/>
              </a:ext>
            </a:extLst>
          </p:cNvPr>
          <p:cNvSpPr txBox="1">
            <a:spLocks noChangeArrowheads="1"/>
          </p:cNvSpPr>
          <p:nvPr/>
        </p:nvSpPr>
        <p:spPr bwMode="auto">
          <a:xfrm>
            <a:off x="1980049" y="764721"/>
            <a:ext cx="4041064" cy="639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4"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spcAft>
                <a:spcPts val="1293"/>
              </a:spcAft>
            </a:pPr>
            <a:r>
              <a:rPr lang="en-US" altLang="en-US" sz="2177" b="1"/>
              <a:t>5 micron long f~7.9 MHz</a:t>
            </a:r>
          </a:p>
        </p:txBody>
      </p:sp>
      <p:pic>
        <p:nvPicPr>
          <p:cNvPr id="36867" name="Picture 3">
            <a:extLst>
              <a:ext uri="{FF2B5EF4-FFF2-40B4-BE49-F238E27FC236}">
                <a16:creationId xmlns:a16="http://schemas.microsoft.com/office/drawing/2014/main" id="{4015CFE1-413B-B819-CF72-E0C9C21E1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520" y="1123319"/>
            <a:ext cx="4320454" cy="57346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8" name="Text Box 4">
            <a:extLst>
              <a:ext uri="{FF2B5EF4-FFF2-40B4-BE49-F238E27FC236}">
                <a16:creationId xmlns:a16="http://schemas.microsoft.com/office/drawing/2014/main" id="{DD909AA5-C365-782C-FAE8-84721F719EBC}"/>
              </a:ext>
            </a:extLst>
          </p:cNvPr>
          <p:cNvSpPr txBox="1">
            <a:spLocks noChangeArrowheads="1"/>
          </p:cNvSpPr>
          <p:nvPr/>
        </p:nvSpPr>
        <p:spPr bwMode="auto">
          <a:xfrm>
            <a:off x="6023993" y="764721"/>
            <a:ext cx="4042504" cy="639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4"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spcAft>
                <a:spcPts val="1293"/>
              </a:spcAft>
            </a:pPr>
            <a:r>
              <a:rPr lang="en-US" altLang="en-US" sz="2177" b="1"/>
              <a:t>7.5 micron long f~3.9 MHz</a:t>
            </a:r>
          </a:p>
        </p:txBody>
      </p:sp>
      <p:sp>
        <p:nvSpPr>
          <p:cNvPr id="36869" name="Text Box 5">
            <a:extLst>
              <a:ext uri="{FF2B5EF4-FFF2-40B4-BE49-F238E27FC236}">
                <a16:creationId xmlns:a16="http://schemas.microsoft.com/office/drawing/2014/main" id="{8FC9EF41-5D56-9E3D-3BF3-B16064408F3D}"/>
              </a:ext>
            </a:extLst>
          </p:cNvPr>
          <p:cNvSpPr txBox="1">
            <a:spLocks noChangeArrowheads="1"/>
          </p:cNvSpPr>
          <p:nvPr/>
        </p:nvSpPr>
        <p:spPr bwMode="auto">
          <a:xfrm>
            <a:off x="6169449" y="2174629"/>
            <a:ext cx="4042505" cy="395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4" rIns="0" bIns="0"/>
          <a:lstStyle>
            <a:lvl1pPr marL="342900" indent="-3413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spcAft>
                <a:spcPts val="1293"/>
              </a:spcAft>
            </a:pPr>
            <a:r>
              <a:rPr lang="en-US" altLang="en-US" sz="2177"/>
              <a:t> </a:t>
            </a:r>
          </a:p>
        </p:txBody>
      </p:sp>
      <p:pic>
        <p:nvPicPr>
          <p:cNvPr id="36870" name="Picture 6">
            <a:extLst>
              <a:ext uri="{FF2B5EF4-FFF2-40B4-BE49-F238E27FC236}">
                <a16:creationId xmlns:a16="http://schemas.microsoft.com/office/drawing/2014/main" id="{DF9DE298-4504-CC5C-01AA-F58BF1EC1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368" y="1196767"/>
            <a:ext cx="3982019" cy="57908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6871" name="Group 7">
            <a:extLst>
              <a:ext uri="{FF2B5EF4-FFF2-40B4-BE49-F238E27FC236}">
                <a16:creationId xmlns:a16="http://schemas.microsoft.com/office/drawing/2014/main" id="{D9911B53-EA8D-0326-771B-5D100BBFF475}"/>
              </a:ext>
            </a:extLst>
          </p:cNvPr>
          <p:cNvGrpSpPr>
            <a:grpSpLocks/>
          </p:cNvGrpSpPr>
          <p:nvPr/>
        </p:nvGrpSpPr>
        <p:grpSpPr bwMode="auto">
          <a:xfrm>
            <a:off x="2639639" y="2924948"/>
            <a:ext cx="4967081" cy="1702259"/>
            <a:chOff x="775" y="2031"/>
            <a:chExt cx="3449" cy="1182"/>
          </a:xfrm>
        </p:grpSpPr>
        <p:cxnSp>
          <p:nvCxnSpPr>
            <p:cNvPr id="36872" name="AutoShape 8">
              <a:extLst>
                <a:ext uri="{FF2B5EF4-FFF2-40B4-BE49-F238E27FC236}">
                  <a16:creationId xmlns:a16="http://schemas.microsoft.com/office/drawing/2014/main" id="{7E5F3271-25D4-5663-919B-B299A37D02C7}"/>
                </a:ext>
              </a:extLst>
            </p:cNvPr>
            <p:cNvCxnSpPr>
              <a:cxnSpLocks noChangeShapeType="1"/>
            </p:cNvCxnSpPr>
            <p:nvPr/>
          </p:nvCxnSpPr>
          <p:spPr bwMode="auto">
            <a:xfrm>
              <a:off x="775" y="2231"/>
              <a:ext cx="1999" cy="149"/>
            </a:xfrm>
            <a:prstGeom prst="straightConnector1">
              <a:avLst/>
            </a:prstGeom>
            <a:noFill/>
            <a:ln w="255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6873" name="AutoShape 9">
              <a:extLst>
                <a:ext uri="{FF2B5EF4-FFF2-40B4-BE49-F238E27FC236}">
                  <a16:creationId xmlns:a16="http://schemas.microsoft.com/office/drawing/2014/main" id="{76B37C1C-B55C-8DE2-D5D6-53F406F3427C}"/>
                </a:ext>
              </a:extLst>
            </p:cNvPr>
            <p:cNvCxnSpPr>
              <a:cxnSpLocks noChangeShapeType="1"/>
            </p:cNvCxnSpPr>
            <p:nvPr/>
          </p:nvCxnSpPr>
          <p:spPr bwMode="auto">
            <a:xfrm flipH="1">
              <a:off x="3125" y="2031"/>
              <a:ext cx="1099" cy="299"/>
            </a:xfrm>
            <a:prstGeom prst="straightConnector1">
              <a:avLst/>
            </a:prstGeom>
            <a:noFill/>
            <a:ln w="255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6874" name="Text Box 10">
              <a:extLst>
                <a:ext uri="{FF2B5EF4-FFF2-40B4-BE49-F238E27FC236}">
                  <a16:creationId xmlns:a16="http://schemas.microsoft.com/office/drawing/2014/main" id="{AD159662-A7A2-1BB8-E257-00B70C91890E}"/>
                </a:ext>
              </a:extLst>
            </p:cNvPr>
            <p:cNvSpPr txBox="1">
              <a:spLocks noChangeArrowheads="1"/>
            </p:cNvSpPr>
            <p:nvPr/>
          </p:nvSpPr>
          <p:spPr bwMode="auto">
            <a:xfrm>
              <a:off x="2775" y="2281"/>
              <a:ext cx="749" cy="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633" b="1"/>
                <a:t>T</a:t>
              </a:r>
              <a:r>
                <a:rPr lang="en-US" altLang="en-US" sz="1633" b="1" baseline="30000"/>
                <a:t>1/2</a:t>
              </a:r>
            </a:p>
            <a:p>
              <a:pPr>
                <a:buClrTx/>
                <a:buFontTx/>
                <a:buNone/>
              </a:pPr>
              <a:r>
                <a:rPr lang="en-US" altLang="en-US" sz="1633" b="1">
                  <a:latin typeface="Calibri" panose="020F0502020204030204" pitchFamily="34" charset="0"/>
                </a:rPr>
                <a:t>POWER </a:t>
              </a:r>
            </a:p>
            <a:p>
              <a:pPr>
                <a:buClrTx/>
                <a:buFontTx/>
                <a:buNone/>
              </a:pPr>
              <a:r>
                <a:rPr lang="en-US" altLang="en-US" sz="1633" b="1">
                  <a:latin typeface="Calibri" panose="020F0502020204030204" pitchFamily="34" charset="0"/>
                </a:rPr>
                <a:t>law</a:t>
              </a:r>
              <a:r>
                <a:rPr lang="en-IN" altLang="en-US" sz="1633" b="1">
                  <a:latin typeface="Calibri" panose="020F0502020204030204" pitchFamily="34" charset="0"/>
                </a:rPr>
                <a:t> </a:t>
              </a:r>
            </a:p>
            <a:p>
              <a:pPr>
                <a:buClrTx/>
                <a:buFontTx/>
                <a:buNone/>
              </a:pPr>
              <a:r>
                <a:rPr lang="en-US" altLang="en-US" sz="1633" b="1">
                  <a:latin typeface="Calibri" panose="020F0502020204030204" pitchFamily="34" charset="0"/>
                </a:rPr>
                <a:t>Below T*</a:t>
              </a:r>
            </a:p>
            <a:p>
              <a:pPr>
                <a:buClrTx/>
                <a:buFontTx/>
                <a:buNone/>
              </a:pPr>
              <a:r>
                <a:rPr lang="en-US" altLang="en-US" sz="1633"/>
                <a:t> </a:t>
              </a:r>
            </a:p>
          </p:txBody>
        </p:sp>
      </p:grpSp>
      <p:grpSp>
        <p:nvGrpSpPr>
          <p:cNvPr id="36875" name="Group 11">
            <a:extLst>
              <a:ext uri="{FF2B5EF4-FFF2-40B4-BE49-F238E27FC236}">
                <a16:creationId xmlns:a16="http://schemas.microsoft.com/office/drawing/2014/main" id="{16DD59AB-7568-A66B-D4F4-4B459EC4D599}"/>
              </a:ext>
            </a:extLst>
          </p:cNvPr>
          <p:cNvGrpSpPr>
            <a:grpSpLocks/>
          </p:cNvGrpSpPr>
          <p:nvPr/>
        </p:nvGrpSpPr>
        <p:grpSpPr bwMode="auto">
          <a:xfrm>
            <a:off x="3431722" y="5077975"/>
            <a:ext cx="4327654" cy="1952845"/>
            <a:chOff x="1325" y="3526"/>
            <a:chExt cx="3005" cy="1356"/>
          </a:xfrm>
        </p:grpSpPr>
        <p:cxnSp>
          <p:nvCxnSpPr>
            <p:cNvPr id="36876" name="AutoShape 12">
              <a:extLst>
                <a:ext uri="{FF2B5EF4-FFF2-40B4-BE49-F238E27FC236}">
                  <a16:creationId xmlns:a16="http://schemas.microsoft.com/office/drawing/2014/main" id="{55E40128-FF95-214A-B8B1-B58DB59AB02A}"/>
                </a:ext>
              </a:extLst>
            </p:cNvPr>
            <p:cNvCxnSpPr>
              <a:cxnSpLocks noChangeShapeType="1"/>
            </p:cNvCxnSpPr>
            <p:nvPr/>
          </p:nvCxnSpPr>
          <p:spPr bwMode="auto">
            <a:xfrm>
              <a:off x="1325" y="3731"/>
              <a:ext cx="1555" cy="144"/>
            </a:xfrm>
            <a:prstGeom prst="straightConnector1">
              <a:avLst/>
            </a:prstGeom>
            <a:noFill/>
            <a:ln w="255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6877" name="AutoShape 13">
              <a:extLst>
                <a:ext uri="{FF2B5EF4-FFF2-40B4-BE49-F238E27FC236}">
                  <a16:creationId xmlns:a16="http://schemas.microsoft.com/office/drawing/2014/main" id="{19A6D253-985D-2457-8752-0CE3FB373429}"/>
                </a:ext>
              </a:extLst>
            </p:cNvPr>
            <p:cNvCxnSpPr>
              <a:cxnSpLocks noChangeShapeType="1"/>
            </p:cNvCxnSpPr>
            <p:nvPr/>
          </p:nvCxnSpPr>
          <p:spPr bwMode="auto">
            <a:xfrm flipH="1">
              <a:off x="3231" y="3526"/>
              <a:ext cx="1099" cy="299"/>
            </a:xfrm>
            <a:prstGeom prst="straightConnector1">
              <a:avLst/>
            </a:prstGeom>
            <a:noFill/>
            <a:ln w="255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6878" name="Text Box 14">
              <a:extLst>
                <a:ext uri="{FF2B5EF4-FFF2-40B4-BE49-F238E27FC236}">
                  <a16:creationId xmlns:a16="http://schemas.microsoft.com/office/drawing/2014/main" id="{81677562-1C3A-BE26-CE8C-E946028569B1}"/>
                </a:ext>
              </a:extLst>
            </p:cNvPr>
            <p:cNvSpPr txBox="1">
              <a:spLocks noChangeArrowheads="1"/>
            </p:cNvSpPr>
            <p:nvPr/>
          </p:nvSpPr>
          <p:spPr bwMode="auto">
            <a:xfrm>
              <a:off x="2525" y="3776"/>
              <a:ext cx="1105" cy="1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2456" rIns="81646" bIns="42456">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US" altLang="en-US" sz="1633" b="1"/>
                <a:t>Logarithmic</a:t>
              </a:r>
            </a:p>
            <a:p>
              <a:pPr>
                <a:buClrTx/>
                <a:buFontTx/>
                <a:buNone/>
              </a:pPr>
              <a:r>
                <a:rPr lang="en-US" altLang="en-US" sz="1633" b="1"/>
                <a:t>Relative </a:t>
              </a:r>
            </a:p>
            <a:p>
              <a:pPr>
                <a:buClrTx/>
                <a:buFontTx/>
                <a:buNone/>
              </a:pPr>
              <a:r>
                <a:rPr lang="en-US" altLang="en-US" sz="1633" b="1"/>
                <a:t>Frequency shifts below</a:t>
              </a:r>
            </a:p>
            <a:p>
              <a:pPr>
                <a:buClrTx/>
                <a:buFontTx/>
                <a:buNone/>
              </a:pPr>
              <a:r>
                <a:rPr lang="en-US" altLang="en-US" sz="1633" b="1"/>
                <a:t>T*.</a:t>
              </a:r>
            </a:p>
            <a:p>
              <a:pPr>
                <a:buClrTx/>
                <a:buFontTx/>
                <a:buNone/>
              </a:pPr>
              <a:r>
                <a:rPr lang="en-US" altLang="en-US" sz="1633" u="sng"/>
                <a:t> </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36871"/>
                                        </p:tgtEl>
                                        <p:attrNameLst>
                                          <p:attrName>style.visibility</p:attrName>
                                        </p:attrNameLst>
                                      </p:cBhvr>
                                      <p:to>
                                        <p:strVal val="visible"/>
                                      </p:to>
                                    </p:set>
                                    <p:anim calcmode="lin" valueType="num">
                                      <p:cBhvr>
                                        <p:cTn id="7" dur="500" fill="hold"/>
                                        <p:tgtEl>
                                          <p:spTgt spid="36871"/>
                                        </p:tgtEl>
                                        <p:attrNameLst>
                                          <p:attrName>ppt_x</p:attrName>
                                        </p:attrNameLst>
                                      </p:cBhvr>
                                      <p:tavLst>
                                        <p:tav tm="100000">
                                          <p:val>
                                            <p:strVal val="#ppt_x"/>
                                          </p:val>
                                        </p:tav>
                                        <p:tav>
                                          <p:val>
                                            <p:strVal val="#ppt_x"/>
                                          </p:val>
                                        </p:tav>
                                      </p:tavLst>
                                    </p:anim>
                                    <p:anim calcmode="lin" valueType="num">
                                      <p:cBhvr>
                                        <p:cTn id="8" dur="500" fill="hold"/>
                                        <p:tgtEl>
                                          <p:spTgt spid="36871"/>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36875"/>
                                        </p:tgtEl>
                                        <p:attrNameLst>
                                          <p:attrName>style.visibility</p:attrName>
                                        </p:attrNameLst>
                                      </p:cBhvr>
                                      <p:to>
                                        <p:strVal val="visible"/>
                                      </p:to>
                                    </p:set>
                                    <p:anim calcmode="lin" valueType="num">
                                      <p:cBhvr>
                                        <p:cTn id="13" dur="500" fill="hold"/>
                                        <p:tgtEl>
                                          <p:spTgt spid="36875"/>
                                        </p:tgtEl>
                                        <p:attrNameLst>
                                          <p:attrName>ppt_x</p:attrName>
                                        </p:attrNameLst>
                                      </p:cBhvr>
                                      <p:tavLst>
                                        <p:tav tm="100000">
                                          <p:val>
                                            <p:strVal val="#ppt_x"/>
                                          </p:val>
                                        </p:tav>
                                        <p:tav>
                                          <p:val>
                                            <p:strVal val="#ppt_x"/>
                                          </p:val>
                                        </p:tav>
                                      </p:tavLst>
                                    </p:anim>
                                    <p:anim calcmode="lin" valueType="num">
                                      <p:cBhvr>
                                        <p:cTn id="14" dur="500" fill="hold"/>
                                        <p:tgtEl>
                                          <p:spTgt spid="3687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183A3D8E-C771-4F87-2B3F-B7A979B6CBFA}"/>
              </a:ext>
            </a:extLst>
          </p:cNvPr>
          <p:cNvSpPr txBox="1">
            <a:spLocks noChangeArrowheads="1"/>
          </p:cNvSpPr>
          <p:nvPr/>
        </p:nvSpPr>
        <p:spPr bwMode="auto">
          <a:xfrm>
            <a:off x="1980049" y="279390"/>
            <a:ext cx="8229024" cy="1134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71" rIns="0" bIns="0" anchor="ctr"/>
          <a:lstStyle>
            <a:lvl1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gn="ctr">
              <a:buClrTx/>
              <a:buFontTx/>
              <a:buNone/>
            </a:pPr>
            <a:r>
              <a:rPr lang="en-IN" altLang="en-US" sz="3992"/>
              <a:t>Typical geometries of Nano-mechanical resonators. </a:t>
            </a:r>
          </a:p>
        </p:txBody>
      </p:sp>
      <p:pic>
        <p:nvPicPr>
          <p:cNvPr id="17410" name="Picture 2">
            <a:extLst>
              <a:ext uri="{FF2B5EF4-FFF2-40B4-BE49-F238E27FC236}">
                <a16:creationId xmlns:a16="http://schemas.microsoft.com/office/drawing/2014/main" id="{28C866C5-9F64-F361-D719-6351EDBD3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784" y="2285521"/>
            <a:ext cx="2612434" cy="24496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3">
            <a:extLst>
              <a:ext uri="{FF2B5EF4-FFF2-40B4-BE49-F238E27FC236}">
                <a16:creationId xmlns:a16="http://schemas.microsoft.com/office/drawing/2014/main" id="{3204E8F0-E340-9985-A35F-F92462F388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9132" y="1775707"/>
            <a:ext cx="2089659" cy="31222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2" name="Text Box 4">
            <a:extLst>
              <a:ext uri="{FF2B5EF4-FFF2-40B4-BE49-F238E27FC236}">
                <a16:creationId xmlns:a16="http://schemas.microsoft.com/office/drawing/2014/main" id="{EC715C4B-787A-DEF4-A5DE-88C55FB908FE}"/>
              </a:ext>
            </a:extLst>
          </p:cNvPr>
          <p:cNvSpPr txBox="1">
            <a:spLocks noChangeArrowheads="1"/>
          </p:cNvSpPr>
          <p:nvPr/>
        </p:nvSpPr>
        <p:spPr bwMode="auto">
          <a:xfrm>
            <a:off x="4952521" y="5062133"/>
            <a:ext cx="2612434" cy="3657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8459" rIns="81646" bIns="40823"/>
          <a:lstStyle>
            <a:lvl1pPr>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IN" altLang="en-US" sz="1996" dirty="0" err="1"/>
              <a:t>Tosrional</a:t>
            </a:r>
            <a:r>
              <a:rPr lang="en-IN" altLang="en-US" sz="1996" dirty="0"/>
              <a:t> resonators</a:t>
            </a:r>
          </a:p>
          <a:p>
            <a:pPr>
              <a:buClrTx/>
              <a:buFontTx/>
              <a:buNone/>
            </a:pPr>
            <a:r>
              <a:rPr lang="en-IN" altLang="en-US" sz="1996" dirty="0" err="1"/>
              <a:t>Parpia’s</a:t>
            </a:r>
            <a:r>
              <a:rPr lang="en-IN" altLang="en-US" sz="1996" dirty="0"/>
              <a:t> Group</a:t>
            </a:r>
          </a:p>
        </p:txBody>
      </p:sp>
      <p:sp>
        <p:nvSpPr>
          <p:cNvPr id="17413" name="Text Box 5">
            <a:extLst>
              <a:ext uri="{FF2B5EF4-FFF2-40B4-BE49-F238E27FC236}">
                <a16:creationId xmlns:a16="http://schemas.microsoft.com/office/drawing/2014/main" id="{6E46EAB0-05F2-6724-72C5-0A385D772002}"/>
              </a:ext>
            </a:extLst>
          </p:cNvPr>
          <p:cNvSpPr txBox="1">
            <a:spLocks noChangeArrowheads="1"/>
          </p:cNvSpPr>
          <p:nvPr/>
        </p:nvSpPr>
        <p:spPr bwMode="auto">
          <a:xfrm>
            <a:off x="8169819" y="5062133"/>
            <a:ext cx="1291815" cy="3657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8459" rIns="81646" bIns="40823"/>
          <a:lstStyle>
            <a:lvl1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IN" altLang="en-US" sz="1996" dirty="0" err="1"/>
              <a:t>Cantilvers</a:t>
            </a:r>
            <a:endParaRPr lang="en-IN" altLang="en-US" sz="1996" dirty="0"/>
          </a:p>
          <a:p>
            <a:pPr>
              <a:buClrTx/>
              <a:buFontTx/>
              <a:buNone/>
            </a:pPr>
            <a:r>
              <a:rPr lang="en-IN" altLang="en-US" sz="1996" dirty="0" err="1"/>
              <a:t>M.Poggio</a:t>
            </a:r>
            <a:r>
              <a:rPr lang="en-IN" altLang="en-US" sz="1996" dirty="0"/>
              <a:t> et.al</a:t>
            </a:r>
          </a:p>
        </p:txBody>
      </p:sp>
      <p:pic>
        <p:nvPicPr>
          <p:cNvPr id="17414" name="Picture 6">
            <a:extLst>
              <a:ext uri="{FF2B5EF4-FFF2-40B4-BE49-F238E27FC236}">
                <a16:creationId xmlns:a16="http://schemas.microsoft.com/office/drawing/2014/main" id="{EDD8DBE3-0B3D-697E-BD6F-7523B392B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1937" y="2184710"/>
            <a:ext cx="2943669" cy="25505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5" name="Text Box 7">
            <a:extLst>
              <a:ext uri="{FF2B5EF4-FFF2-40B4-BE49-F238E27FC236}">
                <a16:creationId xmlns:a16="http://schemas.microsoft.com/office/drawing/2014/main" id="{B6947DAE-33FF-F471-066D-28973B639808}"/>
              </a:ext>
            </a:extLst>
          </p:cNvPr>
          <p:cNvSpPr txBox="1">
            <a:spLocks noChangeArrowheads="1"/>
          </p:cNvSpPr>
          <p:nvPr/>
        </p:nvSpPr>
        <p:spPr bwMode="auto">
          <a:xfrm>
            <a:off x="1752505" y="5056372"/>
            <a:ext cx="2812615" cy="3657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8459" rIns="81646" bIns="40823"/>
          <a:lstStyle>
            <a:lvl1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IN" altLang="en-US" sz="1996" dirty="0"/>
              <a:t>Doubly clamped beams</a:t>
            </a:r>
          </a:p>
          <a:p>
            <a:pPr>
              <a:buClrTx/>
              <a:buFontTx/>
              <a:buNone/>
            </a:pPr>
            <a:r>
              <a:rPr lang="en-IN" altLang="en-US" sz="1996" dirty="0"/>
              <a:t>Of Gold</a:t>
            </a:r>
          </a:p>
          <a:p>
            <a:pPr marL="457200" indent="-457200">
              <a:buClrTx/>
              <a:buFontTx/>
              <a:buAutoNum type="alphaUcPeriod"/>
            </a:pPr>
            <a:r>
              <a:rPr lang="en-IN" altLang="en-US" sz="1996" dirty="0"/>
              <a:t>Venkatesan et.al</a:t>
            </a:r>
          </a:p>
          <a:p>
            <a:pPr>
              <a:buClrTx/>
            </a:pPr>
            <a:r>
              <a:rPr lang="en-IN" altLang="en-US" sz="1996" dirty="0"/>
              <a:t>Phys Rev B</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5F990FF-219D-AC68-AAC6-DD463C46535F}"/>
              </a:ext>
            </a:extLst>
          </p:cNvPr>
          <p:cNvSpPr>
            <a:spLocks noGrp="1"/>
          </p:cNvSpPr>
          <p:nvPr>
            <p:ph type="title"/>
          </p:nvPr>
        </p:nvSpPr>
        <p:spPr/>
        <p:txBody>
          <a:bodyPr/>
          <a:lstStyle/>
          <a:p>
            <a:r>
              <a:rPr lang="en-IN" dirty="0"/>
              <a:t>Dissipation without H2</a:t>
            </a:r>
          </a:p>
        </p:txBody>
      </p:sp>
      <p:pic>
        <p:nvPicPr>
          <p:cNvPr id="10" name="Picture 9">
            <a:extLst>
              <a:ext uri="{FF2B5EF4-FFF2-40B4-BE49-F238E27FC236}">
                <a16:creationId xmlns:a16="http://schemas.microsoft.com/office/drawing/2014/main" id="{6DCD4EE0-465E-0709-054D-B5E15BC4C9E3}"/>
              </a:ext>
            </a:extLst>
          </p:cNvPr>
          <p:cNvPicPr>
            <a:picLocks noChangeAspect="1"/>
          </p:cNvPicPr>
          <p:nvPr/>
        </p:nvPicPr>
        <p:blipFill>
          <a:blip r:embed="rId2"/>
          <a:stretch>
            <a:fillRect/>
          </a:stretch>
        </p:blipFill>
        <p:spPr>
          <a:xfrm>
            <a:off x="920031" y="1920240"/>
            <a:ext cx="6053114" cy="4632960"/>
          </a:xfrm>
          <a:prstGeom prst="rect">
            <a:avLst/>
          </a:prstGeom>
        </p:spPr>
      </p:pic>
    </p:spTree>
    <p:extLst>
      <p:ext uri="{BB962C8B-B14F-4D97-AF65-F5344CB8AC3E}">
        <p14:creationId xmlns:p14="http://schemas.microsoft.com/office/powerpoint/2010/main" val="2690088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96475-2A60-837C-30E7-642FE131B8A9}"/>
              </a:ext>
            </a:extLst>
          </p:cNvPr>
          <p:cNvSpPr>
            <a:spLocks noGrp="1"/>
          </p:cNvSpPr>
          <p:nvPr>
            <p:ph type="title"/>
          </p:nvPr>
        </p:nvSpPr>
        <p:spPr/>
        <p:txBody>
          <a:bodyPr/>
          <a:lstStyle/>
          <a:p>
            <a:r>
              <a:rPr lang="en-IN" dirty="0"/>
              <a:t>Dissipation with h2</a:t>
            </a:r>
          </a:p>
        </p:txBody>
      </p:sp>
      <p:pic>
        <p:nvPicPr>
          <p:cNvPr id="6" name="Picture 5">
            <a:extLst>
              <a:ext uri="{FF2B5EF4-FFF2-40B4-BE49-F238E27FC236}">
                <a16:creationId xmlns:a16="http://schemas.microsoft.com/office/drawing/2014/main" id="{86C95424-8819-3780-C15B-5B119EC42955}"/>
              </a:ext>
            </a:extLst>
          </p:cNvPr>
          <p:cNvPicPr>
            <a:picLocks noChangeAspect="1"/>
          </p:cNvPicPr>
          <p:nvPr/>
        </p:nvPicPr>
        <p:blipFill>
          <a:blip r:embed="rId2"/>
          <a:stretch>
            <a:fillRect/>
          </a:stretch>
        </p:blipFill>
        <p:spPr>
          <a:xfrm>
            <a:off x="690880" y="1808480"/>
            <a:ext cx="5283199" cy="4765040"/>
          </a:xfrm>
          <a:prstGeom prst="rect">
            <a:avLst/>
          </a:prstGeom>
        </p:spPr>
      </p:pic>
      <p:pic>
        <p:nvPicPr>
          <p:cNvPr id="8" name="Picture 7">
            <a:extLst>
              <a:ext uri="{FF2B5EF4-FFF2-40B4-BE49-F238E27FC236}">
                <a16:creationId xmlns:a16="http://schemas.microsoft.com/office/drawing/2014/main" id="{3101914A-7895-E71B-2A1B-98E84A4F15B6}"/>
              </a:ext>
            </a:extLst>
          </p:cNvPr>
          <p:cNvPicPr>
            <a:picLocks noChangeAspect="1"/>
          </p:cNvPicPr>
          <p:nvPr/>
        </p:nvPicPr>
        <p:blipFill>
          <a:blip r:embed="rId3"/>
          <a:stretch>
            <a:fillRect/>
          </a:stretch>
        </p:blipFill>
        <p:spPr>
          <a:xfrm>
            <a:off x="6217923" y="2179442"/>
            <a:ext cx="4693917" cy="4089278"/>
          </a:xfrm>
          <a:prstGeom prst="rect">
            <a:avLst/>
          </a:prstGeom>
        </p:spPr>
      </p:pic>
      <p:cxnSp>
        <p:nvCxnSpPr>
          <p:cNvPr id="10" name="Straight Arrow Connector 9">
            <a:extLst>
              <a:ext uri="{FF2B5EF4-FFF2-40B4-BE49-F238E27FC236}">
                <a16:creationId xmlns:a16="http://schemas.microsoft.com/office/drawing/2014/main" id="{4B41D727-F97B-B216-C92A-8512421FE9C0}"/>
              </a:ext>
            </a:extLst>
          </p:cNvPr>
          <p:cNvCxnSpPr/>
          <p:nvPr/>
        </p:nvCxnSpPr>
        <p:spPr>
          <a:xfrm>
            <a:off x="7040880" y="5577840"/>
            <a:ext cx="619760" cy="883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E1987DF-068D-1762-8443-DDBEE99B5DCA}"/>
              </a:ext>
            </a:extLst>
          </p:cNvPr>
          <p:cNvSpPr txBox="1"/>
          <p:nvPr/>
        </p:nvSpPr>
        <p:spPr>
          <a:xfrm>
            <a:off x="7009441" y="6204188"/>
            <a:ext cx="4336187" cy="646331"/>
          </a:xfrm>
          <a:prstGeom prst="rect">
            <a:avLst/>
          </a:prstGeom>
          <a:noFill/>
        </p:spPr>
        <p:txBody>
          <a:bodyPr wrap="none" rtlCol="0">
            <a:spAutoFit/>
          </a:bodyPr>
          <a:lstStyle/>
          <a:p>
            <a:r>
              <a:rPr lang="en-IN" dirty="0"/>
              <a:t>TLS Phonon co-operative  </a:t>
            </a:r>
            <a:r>
              <a:rPr lang="en-IN" dirty="0" err="1"/>
              <a:t>Dicke</a:t>
            </a:r>
            <a:r>
              <a:rPr lang="en-IN" dirty="0"/>
              <a:t> mechanism</a:t>
            </a:r>
          </a:p>
          <a:p>
            <a:r>
              <a:rPr lang="en-IN" dirty="0" err="1"/>
              <a:t>Ahn</a:t>
            </a:r>
            <a:r>
              <a:rPr lang="en-IN" dirty="0"/>
              <a:t> &amp; Mohanty Phys Rev Lett</a:t>
            </a:r>
          </a:p>
        </p:txBody>
      </p:sp>
    </p:spTree>
    <p:extLst>
      <p:ext uri="{BB962C8B-B14F-4D97-AF65-F5344CB8AC3E}">
        <p14:creationId xmlns:p14="http://schemas.microsoft.com/office/powerpoint/2010/main" val="3605356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0586B-10F0-8A0F-72A1-07F04CB16FF0}"/>
              </a:ext>
            </a:extLst>
          </p:cNvPr>
          <p:cNvSpPr>
            <a:spLocks noGrp="1"/>
          </p:cNvSpPr>
          <p:nvPr>
            <p:ph type="title"/>
          </p:nvPr>
        </p:nvSpPr>
        <p:spPr/>
        <p:txBody>
          <a:bodyPr/>
          <a:lstStyle/>
          <a:p>
            <a:r>
              <a:rPr lang="en-IN" dirty="0"/>
              <a:t>.Do electrons play a role In TLS </a:t>
            </a:r>
          </a:p>
        </p:txBody>
      </p:sp>
      <p:sp>
        <p:nvSpPr>
          <p:cNvPr id="4" name="TextBox 3">
            <a:extLst>
              <a:ext uri="{FF2B5EF4-FFF2-40B4-BE49-F238E27FC236}">
                <a16:creationId xmlns:a16="http://schemas.microsoft.com/office/drawing/2014/main" id="{0E116545-F5D2-79C9-7500-C669066C182E}"/>
              </a:ext>
            </a:extLst>
          </p:cNvPr>
          <p:cNvSpPr txBox="1"/>
          <p:nvPr/>
        </p:nvSpPr>
        <p:spPr>
          <a:xfrm>
            <a:off x="1249680" y="2531517"/>
            <a:ext cx="6096000" cy="1477328"/>
          </a:xfrm>
          <a:prstGeom prst="rect">
            <a:avLst/>
          </a:prstGeom>
          <a:noFill/>
        </p:spPr>
        <p:txBody>
          <a:bodyPr wrap="square">
            <a:spAutoFit/>
          </a:bodyPr>
          <a:lstStyle/>
          <a:p>
            <a:pPr algn="l"/>
            <a:r>
              <a:rPr lang="en-IN" sz="1800" b="0" i="0" u="none" strike="noStrike" baseline="0" dirty="0" err="1">
                <a:latin typeface="F29"/>
              </a:rPr>
              <a:t>Lulla</a:t>
            </a:r>
            <a:r>
              <a:rPr lang="en-IN" sz="1800" b="0" i="0" u="none" strike="noStrike" baseline="0" dirty="0">
                <a:latin typeface="F29"/>
              </a:rPr>
              <a:t>, K., </a:t>
            </a:r>
            <a:r>
              <a:rPr lang="en-IN" sz="1800" b="0" i="0" u="none" strike="noStrike" baseline="0" dirty="0" err="1">
                <a:latin typeface="F29"/>
              </a:rPr>
              <a:t>Defoort</a:t>
            </a:r>
            <a:r>
              <a:rPr lang="en-IN" sz="1800" b="0" i="0" u="none" strike="noStrike" baseline="0" dirty="0">
                <a:latin typeface="F29"/>
              </a:rPr>
              <a:t>, M., Blanc, C., Bourgeois, O., and</a:t>
            </a:r>
          </a:p>
          <a:p>
            <a:pPr algn="l"/>
            <a:r>
              <a:rPr lang="en-US" sz="1800" b="0" i="0" u="none" strike="noStrike" baseline="0" dirty="0">
                <a:latin typeface="F29"/>
              </a:rPr>
              <a:t>Collin, E. (2013). Evidence for the role of normal-state electrons in nanoelectromechanical damping mechanisms at very low temperatures.</a:t>
            </a:r>
          </a:p>
          <a:p>
            <a:pPr algn="l"/>
            <a:r>
              <a:rPr lang="en-US" sz="1800" b="0" i="0" u="none" strike="noStrike" baseline="0" dirty="0">
                <a:latin typeface="F32"/>
              </a:rPr>
              <a:t>Physical review letters</a:t>
            </a:r>
            <a:r>
              <a:rPr lang="en-US" sz="1800" b="0" i="0" u="none" strike="noStrike" baseline="0" dirty="0">
                <a:latin typeface="F29"/>
              </a:rPr>
              <a:t>, 110(17):177206</a:t>
            </a:r>
            <a:endParaRPr lang="en-IN" dirty="0"/>
          </a:p>
        </p:txBody>
      </p:sp>
      <p:sp>
        <p:nvSpPr>
          <p:cNvPr id="5" name="TextBox 4">
            <a:extLst>
              <a:ext uri="{FF2B5EF4-FFF2-40B4-BE49-F238E27FC236}">
                <a16:creationId xmlns:a16="http://schemas.microsoft.com/office/drawing/2014/main" id="{82298E2A-C6B7-AE54-EB86-E899183C19DE}"/>
              </a:ext>
            </a:extLst>
          </p:cNvPr>
          <p:cNvSpPr txBox="1"/>
          <p:nvPr/>
        </p:nvSpPr>
        <p:spPr>
          <a:xfrm>
            <a:off x="1391920" y="5877116"/>
            <a:ext cx="7855548" cy="646331"/>
          </a:xfrm>
          <a:prstGeom prst="rect">
            <a:avLst/>
          </a:prstGeom>
          <a:noFill/>
        </p:spPr>
        <p:txBody>
          <a:bodyPr wrap="none" rtlCol="0">
            <a:spAutoFit/>
          </a:bodyPr>
          <a:lstStyle/>
          <a:p>
            <a:r>
              <a:rPr lang="en-IN" b="1" dirty="0"/>
              <a:t>Key result Response is highly  non-linear when beam is superconducting </a:t>
            </a:r>
          </a:p>
          <a:p>
            <a:endParaRPr lang="en-IN" b="1" dirty="0"/>
          </a:p>
        </p:txBody>
      </p:sp>
      <p:pic>
        <p:nvPicPr>
          <p:cNvPr id="7" name="Picture 6">
            <a:extLst>
              <a:ext uri="{FF2B5EF4-FFF2-40B4-BE49-F238E27FC236}">
                <a16:creationId xmlns:a16="http://schemas.microsoft.com/office/drawing/2014/main" id="{078D29F2-3633-E9AD-F727-630AA174EA58}"/>
              </a:ext>
            </a:extLst>
          </p:cNvPr>
          <p:cNvPicPr>
            <a:picLocks noChangeAspect="1"/>
          </p:cNvPicPr>
          <p:nvPr/>
        </p:nvPicPr>
        <p:blipFill>
          <a:blip r:embed="rId2"/>
          <a:stretch>
            <a:fillRect/>
          </a:stretch>
        </p:blipFill>
        <p:spPr>
          <a:xfrm>
            <a:off x="7183854" y="1983771"/>
            <a:ext cx="4421656" cy="3726149"/>
          </a:xfrm>
          <a:prstGeom prst="rect">
            <a:avLst/>
          </a:prstGeom>
        </p:spPr>
      </p:pic>
    </p:spTree>
    <p:extLst>
      <p:ext uri="{BB962C8B-B14F-4D97-AF65-F5344CB8AC3E}">
        <p14:creationId xmlns:p14="http://schemas.microsoft.com/office/powerpoint/2010/main" val="160165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8A6AB-590D-CD52-D3F6-ABD64310BFEC}"/>
              </a:ext>
            </a:extLst>
          </p:cNvPr>
          <p:cNvSpPr>
            <a:spLocks noGrp="1"/>
          </p:cNvSpPr>
          <p:nvPr>
            <p:ph type="title"/>
          </p:nvPr>
        </p:nvSpPr>
        <p:spPr/>
        <p:txBody>
          <a:bodyPr/>
          <a:lstStyle/>
          <a:p>
            <a:r>
              <a:rPr lang="en-IN" dirty="0"/>
              <a:t>Dissipation in Nb_3Ge beams</a:t>
            </a:r>
          </a:p>
        </p:txBody>
      </p:sp>
      <p:pic>
        <p:nvPicPr>
          <p:cNvPr id="4" name="Picture 3">
            <a:extLst>
              <a:ext uri="{FF2B5EF4-FFF2-40B4-BE49-F238E27FC236}">
                <a16:creationId xmlns:a16="http://schemas.microsoft.com/office/drawing/2014/main" id="{22C9663E-7E79-D367-C8F3-DFF4745887C9}"/>
              </a:ext>
            </a:extLst>
          </p:cNvPr>
          <p:cNvPicPr>
            <a:picLocks noChangeAspect="1"/>
          </p:cNvPicPr>
          <p:nvPr/>
        </p:nvPicPr>
        <p:blipFill>
          <a:blip r:embed="rId2"/>
          <a:stretch>
            <a:fillRect/>
          </a:stretch>
        </p:blipFill>
        <p:spPr>
          <a:xfrm>
            <a:off x="1216629" y="2052101"/>
            <a:ext cx="3723701" cy="4076241"/>
          </a:xfrm>
          <a:prstGeom prst="rect">
            <a:avLst/>
          </a:prstGeom>
        </p:spPr>
      </p:pic>
      <p:pic>
        <p:nvPicPr>
          <p:cNvPr id="6" name="Picture 5">
            <a:extLst>
              <a:ext uri="{FF2B5EF4-FFF2-40B4-BE49-F238E27FC236}">
                <a16:creationId xmlns:a16="http://schemas.microsoft.com/office/drawing/2014/main" id="{68B73994-B908-D8ED-71AE-E1D32F836D7D}"/>
              </a:ext>
            </a:extLst>
          </p:cNvPr>
          <p:cNvPicPr>
            <a:picLocks noChangeAspect="1"/>
          </p:cNvPicPr>
          <p:nvPr/>
        </p:nvPicPr>
        <p:blipFill>
          <a:blip r:embed="rId3"/>
          <a:stretch>
            <a:fillRect/>
          </a:stretch>
        </p:blipFill>
        <p:spPr>
          <a:xfrm>
            <a:off x="5212080" y="1977736"/>
            <a:ext cx="5039360" cy="4224969"/>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339530F6-6CD1-5F8B-6A68-0F3A8839C219}"/>
                  </a:ext>
                </a:extLst>
              </p14:cNvPr>
              <p14:cNvContentPartPr/>
              <p14:nvPr/>
            </p14:nvContentPartPr>
            <p14:xfrm>
              <a:off x="7141080" y="2360640"/>
              <a:ext cx="2473920" cy="1416240"/>
            </p14:xfrm>
          </p:contentPart>
        </mc:Choice>
        <mc:Fallback xmlns="">
          <p:pic>
            <p:nvPicPr>
              <p:cNvPr id="7" name="Ink 6">
                <a:extLst>
                  <a:ext uri="{FF2B5EF4-FFF2-40B4-BE49-F238E27FC236}">
                    <a16:creationId xmlns:a16="http://schemas.microsoft.com/office/drawing/2014/main" id="{339530F6-6CD1-5F8B-6A68-0F3A8839C219}"/>
                  </a:ext>
                </a:extLst>
              </p:cNvPr>
              <p:cNvPicPr/>
              <p:nvPr/>
            </p:nvPicPr>
            <p:blipFill>
              <a:blip r:embed="rId5"/>
              <a:stretch>
                <a:fillRect/>
              </a:stretch>
            </p:blipFill>
            <p:spPr>
              <a:xfrm>
                <a:off x="7123440" y="2343000"/>
                <a:ext cx="2509560" cy="1451880"/>
              </a:xfrm>
              <a:prstGeom prst="rect">
                <a:avLst/>
              </a:prstGeom>
            </p:spPr>
          </p:pic>
        </mc:Fallback>
      </mc:AlternateContent>
      <p:sp>
        <p:nvSpPr>
          <p:cNvPr id="8" name="TextBox 7">
            <a:extLst>
              <a:ext uri="{FF2B5EF4-FFF2-40B4-BE49-F238E27FC236}">
                <a16:creationId xmlns:a16="http://schemas.microsoft.com/office/drawing/2014/main" id="{B2C16CFC-4BB7-1C3A-2568-30CAA1707C5A}"/>
              </a:ext>
            </a:extLst>
          </p:cNvPr>
          <p:cNvSpPr txBox="1"/>
          <p:nvPr/>
        </p:nvSpPr>
        <p:spPr>
          <a:xfrm>
            <a:off x="1107440" y="6202705"/>
            <a:ext cx="4227889" cy="369332"/>
          </a:xfrm>
          <a:prstGeom prst="rect">
            <a:avLst/>
          </a:prstGeom>
          <a:noFill/>
        </p:spPr>
        <p:txBody>
          <a:bodyPr wrap="none" rtlCol="0">
            <a:spAutoFit/>
          </a:bodyPr>
          <a:lstStyle/>
          <a:p>
            <a:r>
              <a:rPr lang="en-IN" dirty="0"/>
              <a:t>Frequency too low in few 100 </a:t>
            </a:r>
            <a:r>
              <a:rPr lang="en-IN" dirty="0" err="1"/>
              <a:t>KHz</a:t>
            </a:r>
            <a:r>
              <a:rPr lang="en-IN" dirty="0"/>
              <a:t> regime </a:t>
            </a:r>
          </a:p>
        </p:txBody>
      </p:sp>
    </p:spTree>
    <p:extLst>
      <p:ext uri="{BB962C8B-B14F-4D97-AF65-F5344CB8AC3E}">
        <p14:creationId xmlns:p14="http://schemas.microsoft.com/office/powerpoint/2010/main" val="2005303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B96C-517E-277A-BD18-D338290C33E6}"/>
              </a:ext>
            </a:extLst>
          </p:cNvPr>
          <p:cNvSpPr>
            <a:spLocks noGrp="1"/>
          </p:cNvSpPr>
          <p:nvPr>
            <p:ph type="title"/>
          </p:nvPr>
        </p:nvSpPr>
        <p:spPr/>
        <p:txBody>
          <a:bodyPr/>
          <a:lstStyle/>
          <a:p>
            <a:r>
              <a:rPr lang="en-IN" dirty="0"/>
              <a:t>Vortices in High Tc drums </a:t>
            </a:r>
          </a:p>
        </p:txBody>
      </p:sp>
      <p:sp>
        <p:nvSpPr>
          <p:cNvPr id="4" name="TextBox 3">
            <a:extLst>
              <a:ext uri="{FF2B5EF4-FFF2-40B4-BE49-F238E27FC236}">
                <a16:creationId xmlns:a16="http://schemas.microsoft.com/office/drawing/2014/main" id="{DFC30E8D-4FBA-A4B0-9558-5DB57434E5DD}"/>
              </a:ext>
            </a:extLst>
          </p:cNvPr>
          <p:cNvSpPr txBox="1"/>
          <p:nvPr/>
        </p:nvSpPr>
        <p:spPr>
          <a:xfrm>
            <a:off x="1706880" y="4762976"/>
            <a:ext cx="6096000" cy="1477328"/>
          </a:xfrm>
          <a:prstGeom prst="rect">
            <a:avLst/>
          </a:prstGeom>
          <a:noFill/>
        </p:spPr>
        <p:txBody>
          <a:bodyPr wrap="square">
            <a:spAutoFit/>
          </a:bodyPr>
          <a:lstStyle/>
          <a:p>
            <a:r>
              <a:rPr lang="en-IN" dirty="0">
                <a:hlinkClick r:id="rId2"/>
              </a:rPr>
              <a:t>Superconducting vortex-charge measurement using cavity electromechanics</a:t>
            </a:r>
            <a:endParaRPr lang="en-IN" dirty="0"/>
          </a:p>
          <a:p>
            <a:r>
              <a:rPr lang="en-IN" dirty="0"/>
              <a:t>Authors</a:t>
            </a:r>
          </a:p>
          <a:p>
            <a:r>
              <a:rPr lang="en-IN" dirty="0"/>
              <a:t>Sudhir Kumar </a:t>
            </a:r>
            <a:r>
              <a:rPr lang="en-IN" dirty="0" err="1"/>
              <a:t>Sahu</a:t>
            </a:r>
            <a:r>
              <a:rPr lang="en-IN" dirty="0"/>
              <a:t>, </a:t>
            </a:r>
            <a:r>
              <a:rPr lang="en-IN" dirty="0" err="1"/>
              <a:t>Supriya</a:t>
            </a:r>
            <a:r>
              <a:rPr lang="en-IN" dirty="0"/>
              <a:t> Mandal, </a:t>
            </a:r>
            <a:r>
              <a:rPr lang="en-IN" dirty="0" err="1"/>
              <a:t>Sanat</a:t>
            </a:r>
            <a:r>
              <a:rPr lang="en-IN" dirty="0"/>
              <a:t> Ghosh, Mandar M Deshmukh, </a:t>
            </a:r>
            <a:r>
              <a:rPr lang="en-IN" dirty="0" err="1"/>
              <a:t>Vibhor</a:t>
            </a:r>
            <a:r>
              <a:rPr lang="en-IN" dirty="0"/>
              <a:t> Singh</a:t>
            </a:r>
          </a:p>
        </p:txBody>
      </p:sp>
      <p:pic>
        <p:nvPicPr>
          <p:cNvPr id="6" name="Picture 5">
            <a:extLst>
              <a:ext uri="{FF2B5EF4-FFF2-40B4-BE49-F238E27FC236}">
                <a16:creationId xmlns:a16="http://schemas.microsoft.com/office/drawing/2014/main" id="{94019C12-A34F-7C9B-F4F4-AD054B12DE74}"/>
              </a:ext>
            </a:extLst>
          </p:cNvPr>
          <p:cNvPicPr>
            <a:picLocks noChangeAspect="1"/>
          </p:cNvPicPr>
          <p:nvPr/>
        </p:nvPicPr>
        <p:blipFill>
          <a:blip r:embed="rId3"/>
          <a:stretch>
            <a:fillRect/>
          </a:stretch>
        </p:blipFill>
        <p:spPr>
          <a:xfrm>
            <a:off x="2895354" y="2359622"/>
            <a:ext cx="3932165" cy="1938521"/>
          </a:xfrm>
          <a:prstGeom prst="rect">
            <a:avLst/>
          </a:prstGeom>
        </p:spPr>
      </p:pic>
    </p:spTree>
    <p:extLst>
      <p:ext uri="{BB962C8B-B14F-4D97-AF65-F5344CB8AC3E}">
        <p14:creationId xmlns:p14="http://schemas.microsoft.com/office/powerpoint/2010/main" val="3707012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471E47-14E4-4988-B5C5-1875D8AE8918}"/>
              </a:ext>
            </a:extLst>
          </p:cNvPr>
          <p:cNvSpPr txBox="1"/>
          <p:nvPr/>
        </p:nvSpPr>
        <p:spPr>
          <a:xfrm>
            <a:off x="1387012" y="4263775"/>
            <a:ext cx="9297673" cy="830997"/>
          </a:xfrm>
          <a:prstGeom prst="rect">
            <a:avLst/>
          </a:prstGeom>
          <a:noFill/>
        </p:spPr>
        <p:txBody>
          <a:bodyPr wrap="none" rtlCol="0">
            <a:spAutoFit/>
          </a:bodyPr>
          <a:lstStyle/>
          <a:p>
            <a:r>
              <a:rPr lang="en-US" sz="4800" dirty="0">
                <a:solidFill>
                  <a:schemeClr val="bg1"/>
                </a:solidFill>
              </a:rPr>
              <a:t>Overview of Non-linearity in NEMS </a:t>
            </a:r>
            <a:endParaRPr lang="en-IN" sz="4800" dirty="0">
              <a:solidFill>
                <a:schemeClr val="bg1"/>
              </a:solidFill>
            </a:endParaRPr>
          </a:p>
        </p:txBody>
      </p:sp>
    </p:spTree>
    <p:extLst>
      <p:ext uri="{BB962C8B-B14F-4D97-AF65-F5344CB8AC3E}">
        <p14:creationId xmlns:p14="http://schemas.microsoft.com/office/powerpoint/2010/main" val="2955577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6907-AC25-4DDD-B84E-70C0B0910D03}"/>
              </a:ext>
            </a:extLst>
          </p:cNvPr>
          <p:cNvSpPr>
            <a:spLocks noGrp="1"/>
          </p:cNvSpPr>
          <p:nvPr>
            <p:ph type="title"/>
          </p:nvPr>
        </p:nvSpPr>
        <p:spPr/>
        <p:txBody>
          <a:bodyPr/>
          <a:lstStyle/>
          <a:p>
            <a:r>
              <a:rPr lang="en-US" dirty="0"/>
              <a:t>Duffing systems</a:t>
            </a:r>
            <a:endParaRPr lang="en-IN" dirty="0"/>
          </a:p>
        </p:txBody>
      </p:sp>
      <p:pic>
        <p:nvPicPr>
          <p:cNvPr id="4" name="Picture 3">
            <a:extLst>
              <a:ext uri="{FF2B5EF4-FFF2-40B4-BE49-F238E27FC236}">
                <a16:creationId xmlns:a16="http://schemas.microsoft.com/office/drawing/2014/main" id="{0DA1B623-EF73-4852-B0DE-EE00694E6030}"/>
              </a:ext>
            </a:extLst>
          </p:cNvPr>
          <p:cNvPicPr>
            <a:picLocks noChangeAspect="1"/>
          </p:cNvPicPr>
          <p:nvPr/>
        </p:nvPicPr>
        <p:blipFill>
          <a:blip r:embed="rId2"/>
          <a:stretch>
            <a:fillRect/>
          </a:stretch>
        </p:blipFill>
        <p:spPr>
          <a:xfrm>
            <a:off x="2208037" y="1989000"/>
            <a:ext cx="8349361" cy="14400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A04AAA9-7A82-473E-BFD0-8F3F9FC65AA7}"/>
                  </a:ext>
                </a:extLst>
              </p14:cNvPr>
              <p14:cNvContentPartPr/>
              <p14:nvPr/>
            </p14:nvContentPartPr>
            <p14:xfrm>
              <a:off x="5892144" y="2279237"/>
              <a:ext cx="190080" cy="1058400"/>
            </p14:xfrm>
          </p:contentPart>
        </mc:Choice>
        <mc:Fallback xmlns="">
          <p:pic>
            <p:nvPicPr>
              <p:cNvPr id="5" name="Ink 4">
                <a:extLst>
                  <a:ext uri="{FF2B5EF4-FFF2-40B4-BE49-F238E27FC236}">
                    <a16:creationId xmlns:a16="http://schemas.microsoft.com/office/drawing/2014/main" id="{EA04AAA9-7A82-473E-BFD0-8F3F9FC65AA7}"/>
                  </a:ext>
                </a:extLst>
              </p:cNvPr>
              <p:cNvPicPr/>
              <p:nvPr/>
            </p:nvPicPr>
            <p:blipFill>
              <a:blip r:embed="rId4"/>
              <a:stretch>
                <a:fillRect/>
              </a:stretch>
            </p:blipFill>
            <p:spPr>
              <a:xfrm>
                <a:off x="5874144" y="2261597"/>
                <a:ext cx="225720" cy="1094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0E851B02-6B29-47D4-A496-43657BDAEC62}"/>
                  </a:ext>
                </a:extLst>
              </p14:cNvPr>
              <p14:cNvContentPartPr/>
              <p14:nvPr/>
            </p14:nvContentPartPr>
            <p14:xfrm>
              <a:off x="2046624" y="2140277"/>
              <a:ext cx="276120" cy="1271160"/>
            </p14:xfrm>
          </p:contentPart>
        </mc:Choice>
        <mc:Fallback xmlns="">
          <p:pic>
            <p:nvPicPr>
              <p:cNvPr id="6" name="Ink 5">
                <a:extLst>
                  <a:ext uri="{FF2B5EF4-FFF2-40B4-BE49-F238E27FC236}">
                    <a16:creationId xmlns:a16="http://schemas.microsoft.com/office/drawing/2014/main" id="{0E851B02-6B29-47D4-A496-43657BDAEC62}"/>
                  </a:ext>
                </a:extLst>
              </p:cNvPr>
              <p:cNvPicPr/>
              <p:nvPr/>
            </p:nvPicPr>
            <p:blipFill>
              <a:blip r:embed="rId6"/>
              <a:stretch>
                <a:fillRect/>
              </a:stretch>
            </p:blipFill>
            <p:spPr>
              <a:xfrm>
                <a:off x="2028984" y="2122277"/>
                <a:ext cx="311760" cy="1306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8B474120-86BF-484D-A295-2552B22C6ADE}"/>
                  </a:ext>
                </a:extLst>
              </p14:cNvPr>
              <p14:cNvContentPartPr/>
              <p14:nvPr/>
            </p14:nvContentPartPr>
            <p14:xfrm>
              <a:off x="6400824" y="2242877"/>
              <a:ext cx="187200" cy="1168560"/>
            </p14:xfrm>
          </p:contentPart>
        </mc:Choice>
        <mc:Fallback xmlns="">
          <p:pic>
            <p:nvPicPr>
              <p:cNvPr id="7" name="Ink 6">
                <a:extLst>
                  <a:ext uri="{FF2B5EF4-FFF2-40B4-BE49-F238E27FC236}">
                    <a16:creationId xmlns:a16="http://schemas.microsoft.com/office/drawing/2014/main" id="{8B474120-86BF-484D-A295-2552B22C6ADE}"/>
                  </a:ext>
                </a:extLst>
              </p:cNvPr>
              <p:cNvPicPr/>
              <p:nvPr/>
            </p:nvPicPr>
            <p:blipFill>
              <a:blip r:embed="rId8"/>
              <a:stretch>
                <a:fillRect/>
              </a:stretch>
            </p:blipFill>
            <p:spPr>
              <a:xfrm>
                <a:off x="6382824" y="2225237"/>
                <a:ext cx="222840" cy="1204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0E2696B1-DA96-4BDA-92C9-7DAD1D48FD86}"/>
                  </a:ext>
                </a:extLst>
              </p14:cNvPr>
              <p14:cNvContentPartPr/>
              <p14:nvPr/>
            </p14:nvContentPartPr>
            <p14:xfrm>
              <a:off x="7436544" y="2301557"/>
              <a:ext cx="122760" cy="1072800"/>
            </p14:xfrm>
          </p:contentPart>
        </mc:Choice>
        <mc:Fallback xmlns="">
          <p:pic>
            <p:nvPicPr>
              <p:cNvPr id="8" name="Ink 7">
                <a:extLst>
                  <a:ext uri="{FF2B5EF4-FFF2-40B4-BE49-F238E27FC236}">
                    <a16:creationId xmlns:a16="http://schemas.microsoft.com/office/drawing/2014/main" id="{0E2696B1-DA96-4BDA-92C9-7DAD1D48FD86}"/>
                  </a:ext>
                </a:extLst>
              </p:cNvPr>
              <p:cNvPicPr/>
              <p:nvPr/>
            </p:nvPicPr>
            <p:blipFill>
              <a:blip r:embed="rId10"/>
              <a:stretch>
                <a:fillRect/>
              </a:stretch>
            </p:blipFill>
            <p:spPr>
              <a:xfrm>
                <a:off x="7418544" y="2283557"/>
                <a:ext cx="158400" cy="1108440"/>
              </a:xfrm>
              <a:prstGeom prst="rect">
                <a:avLst/>
              </a:prstGeom>
            </p:spPr>
          </p:pic>
        </mc:Fallback>
      </mc:AlternateContent>
      <p:grpSp>
        <p:nvGrpSpPr>
          <p:cNvPr id="15" name="Group 14">
            <a:extLst>
              <a:ext uri="{FF2B5EF4-FFF2-40B4-BE49-F238E27FC236}">
                <a16:creationId xmlns:a16="http://schemas.microsoft.com/office/drawing/2014/main" id="{434547F4-E396-4C18-A9A9-3C362F190611}"/>
              </a:ext>
            </a:extLst>
          </p:cNvPr>
          <p:cNvGrpSpPr/>
          <p:nvPr/>
        </p:nvGrpSpPr>
        <p:grpSpPr>
          <a:xfrm>
            <a:off x="6927504" y="3642197"/>
            <a:ext cx="821160" cy="789480"/>
            <a:chOff x="6927504" y="3642197"/>
            <a:chExt cx="821160" cy="789480"/>
          </a:xfrm>
        </p:grpSpPr>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8D96AEF6-549D-42B7-A86B-7C6493854246}"/>
                    </a:ext>
                  </a:extLst>
                </p14:cNvPr>
                <p14:cNvContentPartPr/>
                <p14:nvPr/>
              </p14:nvContentPartPr>
              <p14:xfrm>
                <a:off x="6927504" y="3642197"/>
                <a:ext cx="702720" cy="772920"/>
              </p14:xfrm>
            </p:contentPart>
          </mc:Choice>
          <mc:Fallback xmlns="">
            <p:pic>
              <p:nvPicPr>
                <p:cNvPr id="12" name="Ink 11">
                  <a:extLst>
                    <a:ext uri="{FF2B5EF4-FFF2-40B4-BE49-F238E27FC236}">
                      <a16:creationId xmlns:a16="http://schemas.microsoft.com/office/drawing/2014/main" id="{8D96AEF6-549D-42B7-A86B-7C6493854246}"/>
                    </a:ext>
                  </a:extLst>
                </p:cNvPr>
                <p:cNvPicPr/>
                <p:nvPr/>
              </p:nvPicPr>
              <p:blipFill>
                <a:blip r:embed="rId12"/>
                <a:stretch>
                  <a:fillRect/>
                </a:stretch>
              </p:blipFill>
              <p:spPr>
                <a:xfrm>
                  <a:off x="6909504" y="3624197"/>
                  <a:ext cx="738360" cy="808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BE871D63-BFD7-43F9-B5F3-72EE9586A12D}"/>
                    </a:ext>
                  </a:extLst>
                </p14:cNvPr>
                <p14:cNvContentPartPr/>
                <p14:nvPr/>
              </p14:nvContentPartPr>
              <p14:xfrm>
                <a:off x="7380024" y="4429157"/>
                <a:ext cx="360" cy="360"/>
              </p14:xfrm>
            </p:contentPart>
          </mc:Choice>
          <mc:Fallback xmlns="">
            <p:pic>
              <p:nvPicPr>
                <p:cNvPr id="13" name="Ink 12">
                  <a:extLst>
                    <a:ext uri="{FF2B5EF4-FFF2-40B4-BE49-F238E27FC236}">
                      <a16:creationId xmlns:a16="http://schemas.microsoft.com/office/drawing/2014/main" id="{BE871D63-BFD7-43F9-B5F3-72EE9586A12D}"/>
                    </a:ext>
                  </a:extLst>
                </p:cNvPr>
                <p:cNvPicPr/>
                <p:nvPr/>
              </p:nvPicPr>
              <p:blipFill>
                <a:blip r:embed="rId14"/>
                <a:stretch>
                  <a:fillRect/>
                </a:stretch>
              </p:blipFill>
              <p:spPr>
                <a:xfrm>
                  <a:off x="7362384" y="441115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C8331225-3D6C-471F-94F6-253010AB3827}"/>
                    </a:ext>
                  </a:extLst>
                </p14:cNvPr>
                <p14:cNvContentPartPr/>
                <p14:nvPr/>
              </p14:nvContentPartPr>
              <p14:xfrm>
                <a:off x="7350504" y="4041437"/>
                <a:ext cx="398160" cy="390240"/>
              </p14:xfrm>
            </p:contentPart>
          </mc:Choice>
          <mc:Fallback xmlns="">
            <p:pic>
              <p:nvPicPr>
                <p:cNvPr id="14" name="Ink 13">
                  <a:extLst>
                    <a:ext uri="{FF2B5EF4-FFF2-40B4-BE49-F238E27FC236}">
                      <a16:creationId xmlns:a16="http://schemas.microsoft.com/office/drawing/2014/main" id="{C8331225-3D6C-471F-94F6-253010AB3827}"/>
                    </a:ext>
                  </a:extLst>
                </p:cNvPr>
                <p:cNvPicPr/>
                <p:nvPr/>
              </p:nvPicPr>
              <p:blipFill>
                <a:blip r:embed="rId16"/>
                <a:stretch>
                  <a:fillRect/>
                </a:stretch>
              </p:blipFill>
              <p:spPr>
                <a:xfrm>
                  <a:off x="7332504" y="4023437"/>
                  <a:ext cx="433800" cy="425880"/>
                </a:xfrm>
                <a:prstGeom prst="rect">
                  <a:avLst/>
                </a:prstGeom>
              </p:spPr>
            </p:pic>
          </mc:Fallback>
        </mc:AlternateContent>
      </p:grpSp>
      <p:grpSp>
        <p:nvGrpSpPr>
          <p:cNvPr id="18" name="Group 17">
            <a:extLst>
              <a:ext uri="{FF2B5EF4-FFF2-40B4-BE49-F238E27FC236}">
                <a16:creationId xmlns:a16="http://schemas.microsoft.com/office/drawing/2014/main" id="{32038CFE-CB87-4DAD-83F9-1A5D3E695521}"/>
              </a:ext>
            </a:extLst>
          </p:cNvPr>
          <p:cNvGrpSpPr/>
          <p:nvPr/>
        </p:nvGrpSpPr>
        <p:grpSpPr>
          <a:xfrm>
            <a:off x="1496544" y="3418997"/>
            <a:ext cx="551880" cy="932760"/>
            <a:chOff x="1496544" y="3418997"/>
            <a:chExt cx="551880" cy="932760"/>
          </a:xfrm>
        </p:grpSpPr>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9D4F98D9-6BCC-4CBF-BE19-401FA6623EDE}"/>
                    </a:ext>
                  </a:extLst>
                </p14:cNvPr>
                <p14:cNvContentPartPr/>
                <p14:nvPr/>
              </p14:nvContentPartPr>
              <p14:xfrm>
                <a:off x="1571784" y="3418997"/>
                <a:ext cx="476640" cy="835560"/>
              </p14:xfrm>
            </p:contentPart>
          </mc:Choice>
          <mc:Fallback xmlns="">
            <p:pic>
              <p:nvPicPr>
                <p:cNvPr id="16" name="Ink 15">
                  <a:extLst>
                    <a:ext uri="{FF2B5EF4-FFF2-40B4-BE49-F238E27FC236}">
                      <a16:creationId xmlns:a16="http://schemas.microsoft.com/office/drawing/2014/main" id="{9D4F98D9-6BCC-4CBF-BE19-401FA6623EDE}"/>
                    </a:ext>
                  </a:extLst>
                </p:cNvPr>
                <p:cNvPicPr/>
                <p:nvPr/>
              </p:nvPicPr>
              <p:blipFill>
                <a:blip r:embed="rId18"/>
                <a:stretch>
                  <a:fillRect/>
                </a:stretch>
              </p:blipFill>
              <p:spPr>
                <a:xfrm>
                  <a:off x="1554144" y="3401357"/>
                  <a:ext cx="512280" cy="8712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9FED013A-84D3-48E6-A796-F25580BBFBDB}"/>
                    </a:ext>
                  </a:extLst>
                </p14:cNvPr>
                <p14:cNvContentPartPr/>
                <p14:nvPr/>
              </p14:nvContentPartPr>
              <p14:xfrm>
                <a:off x="1496544" y="3961157"/>
                <a:ext cx="334440" cy="390600"/>
              </p14:xfrm>
            </p:contentPart>
          </mc:Choice>
          <mc:Fallback xmlns="">
            <p:pic>
              <p:nvPicPr>
                <p:cNvPr id="17" name="Ink 16">
                  <a:extLst>
                    <a:ext uri="{FF2B5EF4-FFF2-40B4-BE49-F238E27FC236}">
                      <a16:creationId xmlns:a16="http://schemas.microsoft.com/office/drawing/2014/main" id="{9FED013A-84D3-48E6-A796-F25580BBFBDB}"/>
                    </a:ext>
                  </a:extLst>
                </p:cNvPr>
                <p:cNvPicPr/>
                <p:nvPr/>
              </p:nvPicPr>
              <p:blipFill>
                <a:blip r:embed="rId20"/>
                <a:stretch>
                  <a:fillRect/>
                </a:stretch>
              </p:blipFill>
              <p:spPr>
                <a:xfrm>
                  <a:off x="1478544" y="3943157"/>
                  <a:ext cx="370080" cy="426240"/>
                </a:xfrm>
                <a:prstGeom prst="rect">
                  <a:avLst/>
                </a:prstGeom>
              </p:spPr>
            </p:pic>
          </mc:Fallback>
        </mc:AlternateContent>
      </p:grpSp>
      <p:grpSp>
        <p:nvGrpSpPr>
          <p:cNvPr id="21" name="Group 20">
            <a:extLst>
              <a:ext uri="{FF2B5EF4-FFF2-40B4-BE49-F238E27FC236}">
                <a16:creationId xmlns:a16="http://schemas.microsoft.com/office/drawing/2014/main" id="{CD6BD0C5-FC23-447E-A3D4-662A8C424171}"/>
              </a:ext>
            </a:extLst>
          </p:cNvPr>
          <p:cNvGrpSpPr/>
          <p:nvPr/>
        </p:nvGrpSpPr>
        <p:grpSpPr>
          <a:xfrm>
            <a:off x="3969024" y="3487757"/>
            <a:ext cx="324360" cy="1047960"/>
            <a:chOff x="3969024" y="3487757"/>
            <a:chExt cx="324360" cy="1047960"/>
          </a:xfrm>
        </p:grpSpPr>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5A404B3A-6FEF-487A-BF25-403D5DCFAD94}"/>
                    </a:ext>
                  </a:extLst>
                </p14:cNvPr>
                <p14:cNvContentPartPr/>
                <p14:nvPr/>
              </p14:nvContentPartPr>
              <p14:xfrm>
                <a:off x="4104384" y="3487757"/>
                <a:ext cx="34920" cy="840600"/>
              </p14:xfrm>
            </p:contentPart>
          </mc:Choice>
          <mc:Fallback xmlns="">
            <p:pic>
              <p:nvPicPr>
                <p:cNvPr id="19" name="Ink 18">
                  <a:extLst>
                    <a:ext uri="{FF2B5EF4-FFF2-40B4-BE49-F238E27FC236}">
                      <a16:creationId xmlns:a16="http://schemas.microsoft.com/office/drawing/2014/main" id="{5A404B3A-6FEF-487A-BF25-403D5DCFAD94}"/>
                    </a:ext>
                  </a:extLst>
                </p:cNvPr>
                <p:cNvPicPr/>
                <p:nvPr/>
              </p:nvPicPr>
              <p:blipFill>
                <a:blip r:embed="rId22"/>
                <a:stretch>
                  <a:fillRect/>
                </a:stretch>
              </p:blipFill>
              <p:spPr>
                <a:xfrm>
                  <a:off x="4086744" y="3469757"/>
                  <a:ext cx="70560" cy="876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AE518A11-69AE-4CB2-8A22-16F0BAC69877}"/>
                    </a:ext>
                  </a:extLst>
                </p14:cNvPr>
                <p14:cNvContentPartPr/>
                <p14:nvPr/>
              </p14:nvContentPartPr>
              <p14:xfrm>
                <a:off x="3969024" y="4155197"/>
                <a:ext cx="324360" cy="380520"/>
              </p14:xfrm>
            </p:contentPart>
          </mc:Choice>
          <mc:Fallback xmlns="">
            <p:pic>
              <p:nvPicPr>
                <p:cNvPr id="20" name="Ink 19">
                  <a:extLst>
                    <a:ext uri="{FF2B5EF4-FFF2-40B4-BE49-F238E27FC236}">
                      <a16:creationId xmlns:a16="http://schemas.microsoft.com/office/drawing/2014/main" id="{AE518A11-69AE-4CB2-8A22-16F0BAC69877}"/>
                    </a:ext>
                  </a:extLst>
                </p:cNvPr>
                <p:cNvPicPr/>
                <p:nvPr/>
              </p:nvPicPr>
              <p:blipFill>
                <a:blip r:embed="rId24"/>
                <a:stretch>
                  <a:fillRect/>
                </a:stretch>
              </p:blipFill>
              <p:spPr>
                <a:xfrm>
                  <a:off x="3951024" y="4137557"/>
                  <a:ext cx="360000" cy="416160"/>
                </a:xfrm>
                <a:prstGeom prst="rect">
                  <a:avLst/>
                </a:prstGeom>
              </p:spPr>
            </p:pic>
          </mc:Fallback>
        </mc:AlternateContent>
      </p:grpSp>
      <p:sp>
        <p:nvSpPr>
          <p:cNvPr id="22" name="TextBox 21">
            <a:extLst>
              <a:ext uri="{FF2B5EF4-FFF2-40B4-BE49-F238E27FC236}">
                <a16:creationId xmlns:a16="http://schemas.microsoft.com/office/drawing/2014/main" id="{0FF550D1-B92E-4159-BEE1-36E019EC610E}"/>
              </a:ext>
            </a:extLst>
          </p:cNvPr>
          <p:cNvSpPr txBox="1"/>
          <p:nvPr/>
        </p:nvSpPr>
        <p:spPr>
          <a:xfrm>
            <a:off x="319490" y="4493680"/>
            <a:ext cx="1720343" cy="646331"/>
          </a:xfrm>
          <a:prstGeom prst="rect">
            <a:avLst/>
          </a:prstGeom>
          <a:noFill/>
        </p:spPr>
        <p:txBody>
          <a:bodyPr wrap="none" rtlCol="0">
            <a:spAutoFit/>
          </a:bodyPr>
          <a:lstStyle/>
          <a:p>
            <a:r>
              <a:rPr lang="en-US" dirty="0"/>
              <a:t>Harmonic</a:t>
            </a:r>
          </a:p>
          <a:p>
            <a:r>
              <a:rPr lang="en-US" dirty="0"/>
              <a:t>Oscillator terms</a:t>
            </a:r>
            <a:endParaRPr lang="en-IN" dirty="0"/>
          </a:p>
        </p:txBody>
      </p:sp>
      <p:sp>
        <p:nvSpPr>
          <p:cNvPr id="23" name="TextBox 22">
            <a:extLst>
              <a:ext uri="{FF2B5EF4-FFF2-40B4-BE49-F238E27FC236}">
                <a16:creationId xmlns:a16="http://schemas.microsoft.com/office/drawing/2014/main" id="{014846A3-EF7F-434D-935F-FB4E0CF06725}"/>
              </a:ext>
            </a:extLst>
          </p:cNvPr>
          <p:cNvSpPr txBox="1"/>
          <p:nvPr/>
        </p:nvSpPr>
        <p:spPr>
          <a:xfrm>
            <a:off x="3969024" y="4931596"/>
            <a:ext cx="1534394" cy="646331"/>
          </a:xfrm>
          <a:prstGeom prst="rect">
            <a:avLst/>
          </a:prstGeom>
          <a:noFill/>
        </p:spPr>
        <p:txBody>
          <a:bodyPr wrap="none" rtlCol="0">
            <a:spAutoFit/>
          </a:bodyPr>
          <a:lstStyle/>
          <a:p>
            <a:r>
              <a:rPr lang="en-US" dirty="0"/>
              <a:t>Linear </a:t>
            </a:r>
          </a:p>
          <a:p>
            <a:r>
              <a:rPr lang="en-US" dirty="0"/>
              <a:t>Damping term</a:t>
            </a:r>
            <a:endParaRPr lang="en-IN" dirty="0"/>
          </a:p>
        </p:txBody>
      </p:sp>
      <p:sp>
        <p:nvSpPr>
          <p:cNvPr id="24" name="TextBox 23">
            <a:extLst>
              <a:ext uri="{FF2B5EF4-FFF2-40B4-BE49-F238E27FC236}">
                <a16:creationId xmlns:a16="http://schemas.microsoft.com/office/drawing/2014/main" id="{87F5A566-3B61-4FF0-A786-ECB24E7A4D16}"/>
              </a:ext>
            </a:extLst>
          </p:cNvPr>
          <p:cNvSpPr txBox="1"/>
          <p:nvPr/>
        </p:nvSpPr>
        <p:spPr>
          <a:xfrm>
            <a:off x="8239874" y="4535717"/>
            <a:ext cx="3681201" cy="1477328"/>
          </a:xfrm>
          <a:prstGeom prst="rect">
            <a:avLst/>
          </a:prstGeom>
          <a:noFill/>
        </p:spPr>
        <p:txBody>
          <a:bodyPr wrap="none" rtlCol="0">
            <a:spAutoFit/>
          </a:bodyPr>
          <a:lstStyle/>
          <a:p>
            <a:r>
              <a:rPr lang="en-US" dirty="0"/>
              <a:t>Cubic term responsible for </a:t>
            </a:r>
          </a:p>
          <a:p>
            <a:r>
              <a:rPr lang="en-US" dirty="0"/>
              <a:t>Non-linearities starting with </a:t>
            </a:r>
          </a:p>
          <a:p>
            <a:r>
              <a:rPr lang="en-US" dirty="0"/>
              <a:t>Frequency shifts to </a:t>
            </a:r>
          </a:p>
          <a:p>
            <a:r>
              <a:rPr lang="en-US" dirty="0"/>
              <a:t>Bifurcations  at extremely large drive </a:t>
            </a:r>
          </a:p>
          <a:p>
            <a:r>
              <a:rPr lang="en-US" dirty="0"/>
              <a:t>forces</a:t>
            </a:r>
            <a:endParaRPr lang="en-IN" dirty="0"/>
          </a:p>
        </p:txBody>
      </p:sp>
    </p:spTree>
    <p:extLst>
      <p:ext uri="{BB962C8B-B14F-4D97-AF65-F5344CB8AC3E}">
        <p14:creationId xmlns:p14="http://schemas.microsoft.com/office/powerpoint/2010/main" val="892494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4F1FC-B478-48E1-8560-4627F9FB310A}"/>
              </a:ext>
            </a:extLst>
          </p:cNvPr>
          <p:cNvSpPr>
            <a:spLocks noGrp="1"/>
          </p:cNvSpPr>
          <p:nvPr>
            <p:ph type="title"/>
          </p:nvPr>
        </p:nvSpPr>
        <p:spPr/>
        <p:txBody>
          <a:bodyPr/>
          <a:lstStyle/>
          <a:p>
            <a:r>
              <a:rPr lang="en-US" dirty="0"/>
              <a:t>Example</a:t>
            </a:r>
            <a:endParaRPr lang="en-IN" dirty="0"/>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A407F4F8-7DDE-4D8B-BDE7-069BF11FA5D6}"/>
                  </a:ext>
                </a:extLst>
              </p14:cNvPr>
              <p14:cNvContentPartPr/>
              <p14:nvPr/>
            </p14:nvContentPartPr>
            <p14:xfrm>
              <a:off x="3866424" y="2381477"/>
              <a:ext cx="360" cy="2520"/>
            </p14:xfrm>
          </p:contentPart>
        </mc:Choice>
        <mc:Fallback xmlns="">
          <p:pic>
            <p:nvPicPr>
              <p:cNvPr id="3" name="Ink 2">
                <a:extLst>
                  <a:ext uri="{FF2B5EF4-FFF2-40B4-BE49-F238E27FC236}">
                    <a16:creationId xmlns:a16="http://schemas.microsoft.com/office/drawing/2014/main" id="{A407F4F8-7DDE-4D8B-BDE7-069BF11FA5D6}"/>
                  </a:ext>
                </a:extLst>
              </p:cNvPr>
              <p:cNvPicPr/>
              <p:nvPr/>
            </p:nvPicPr>
            <p:blipFill>
              <a:blip r:embed="rId3"/>
              <a:stretch>
                <a:fillRect/>
              </a:stretch>
            </p:blipFill>
            <p:spPr>
              <a:xfrm>
                <a:off x="3857424" y="2372837"/>
                <a:ext cx="180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DEBB69EC-A957-4A34-9EE0-E851E722E208}"/>
                  </a:ext>
                </a:extLst>
              </p14:cNvPr>
              <p14:cNvContentPartPr/>
              <p14:nvPr/>
            </p14:nvContentPartPr>
            <p14:xfrm>
              <a:off x="3875424" y="2392277"/>
              <a:ext cx="360" cy="3059280"/>
            </p14:xfrm>
          </p:contentPart>
        </mc:Choice>
        <mc:Fallback xmlns="">
          <p:pic>
            <p:nvPicPr>
              <p:cNvPr id="4" name="Ink 3">
                <a:extLst>
                  <a:ext uri="{FF2B5EF4-FFF2-40B4-BE49-F238E27FC236}">
                    <a16:creationId xmlns:a16="http://schemas.microsoft.com/office/drawing/2014/main" id="{DEBB69EC-A957-4A34-9EE0-E851E722E208}"/>
                  </a:ext>
                </a:extLst>
              </p:cNvPr>
              <p:cNvPicPr/>
              <p:nvPr/>
            </p:nvPicPr>
            <p:blipFill>
              <a:blip r:embed="rId5"/>
              <a:stretch>
                <a:fillRect/>
              </a:stretch>
            </p:blipFill>
            <p:spPr>
              <a:xfrm>
                <a:off x="3857424" y="2374637"/>
                <a:ext cx="36000" cy="3094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BE3CCB55-9637-439C-A1B5-60F962008C5A}"/>
                  </a:ext>
                </a:extLst>
              </p14:cNvPr>
              <p14:cNvContentPartPr/>
              <p14:nvPr/>
            </p14:nvContentPartPr>
            <p14:xfrm>
              <a:off x="3406344" y="2102117"/>
              <a:ext cx="946800" cy="753840"/>
            </p14:xfrm>
          </p:contentPart>
        </mc:Choice>
        <mc:Fallback xmlns="">
          <p:pic>
            <p:nvPicPr>
              <p:cNvPr id="5" name="Ink 4">
                <a:extLst>
                  <a:ext uri="{FF2B5EF4-FFF2-40B4-BE49-F238E27FC236}">
                    <a16:creationId xmlns:a16="http://schemas.microsoft.com/office/drawing/2014/main" id="{BE3CCB55-9637-439C-A1B5-60F962008C5A}"/>
                  </a:ext>
                </a:extLst>
              </p:cNvPr>
              <p:cNvPicPr/>
              <p:nvPr/>
            </p:nvPicPr>
            <p:blipFill>
              <a:blip r:embed="rId7"/>
              <a:stretch>
                <a:fillRect/>
              </a:stretch>
            </p:blipFill>
            <p:spPr>
              <a:xfrm>
                <a:off x="3388704" y="2084117"/>
                <a:ext cx="982440" cy="789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0B3685CD-B9F8-4B81-A8E7-42441E99B5DD}"/>
                  </a:ext>
                </a:extLst>
              </p14:cNvPr>
              <p14:cNvContentPartPr/>
              <p14:nvPr/>
            </p14:nvContentPartPr>
            <p14:xfrm>
              <a:off x="3450624" y="4992917"/>
              <a:ext cx="695880" cy="360"/>
            </p14:xfrm>
          </p:contentPart>
        </mc:Choice>
        <mc:Fallback xmlns="">
          <p:pic>
            <p:nvPicPr>
              <p:cNvPr id="13" name="Ink 12">
                <a:extLst>
                  <a:ext uri="{FF2B5EF4-FFF2-40B4-BE49-F238E27FC236}">
                    <a16:creationId xmlns:a16="http://schemas.microsoft.com/office/drawing/2014/main" id="{0B3685CD-B9F8-4B81-A8E7-42441E99B5DD}"/>
                  </a:ext>
                </a:extLst>
              </p:cNvPr>
              <p:cNvPicPr/>
              <p:nvPr/>
            </p:nvPicPr>
            <p:blipFill>
              <a:blip r:embed="rId9"/>
              <a:stretch>
                <a:fillRect/>
              </a:stretch>
            </p:blipFill>
            <p:spPr>
              <a:xfrm>
                <a:off x="3432624" y="4975277"/>
                <a:ext cx="731520" cy="36000"/>
              </a:xfrm>
              <a:prstGeom prst="rect">
                <a:avLst/>
              </a:prstGeom>
            </p:spPr>
          </p:pic>
        </mc:Fallback>
      </mc:AlternateContent>
      <p:grpSp>
        <p:nvGrpSpPr>
          <p:cNvPr id="18" name="Group 17">
            <a:extLst>
              <a:ext uri="{FF2B5EF4-FFF2-40B4-BE49-F238E27FC236}">
                <a16:creationId xmlns:a16="http://schemas.microsoft.com/office/drawing/2014/main" id="{960D14BB-6852-4FD2-A201-20420106828A}"/>
              </a:ext>
            </a:extLst>
          </p:cNvPr>
          <p:cNvGrpSpPr/>
          <p:nvPr/>
        </p:nvGrpSpPr>
        <p:grpSpPr>
          <a:xfrm>
            <a:off x="3420744" y="4907237"/>
            <a:ext cx="784440" cy="433440"/>
            <a:chOff x="3420744" y="4907237"/>
            <a:chExt cx="784440" cy="433440"/>
          </a:xfrm>
        </p:grpSpPr>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16DE1E93-138B-4DED-96A1-EEA4DB11584F}"/>
                    </a:ext>
                  </a:extLst>
                </p14:cNvPr>
                <p14:cNvContentPartPr/>
                <p14:nvPr/>
              </p14:nvContentPartPr>
              <p14:xfrm>
                <a:off x="3515424" y="5326997"/>
                <a:ext cx="637200" cy="360"/>
              </p14:xfrm>
            </p:contentPart>
          </mc:Choice>
          <mc:Fallback xmlns="">
            <p:pic>
              <p:nvPicPr>
                <p:cNvPr id="9" name="Ink 8">
                  <a:extLst>
                    <a:ext uri="{FF2B5EF4-FFF2-40B4-BE49-F238E27FC236}">
                      <a16:creationId xmlns:a16="http://schemas.microsoft.com/office/drawing/2014/main" id="{16DE1E93-138B-4DED-96A1-EEA4DB11584F}"/>
                    </a:ext>
                  </a:extLst>
                </p:cNvPr>
                <p:cNvPicPr/>
                <p:nvPr/>
              </p:nvPicPr>
              <p:blipFill>
                <a:blip r:embed="rId11"/>
                <a:stretch>
                  <a:fillRect/>
                </a:stretch>
              </p:blipFill>
              <p:spPr>
                <a:xfrm>
                  <a:off x="3497424" y="5308997"/>
                  <a:ext cx="6728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54FA735A-F29E-44D5-9F23-61FE3721CC44}"/>
                    </a:ext>
                  </a:extLst>
                </p14:cNvPr>
                <p14:cNvContentPartPr/>
                <p14:nvPr/>
              </p14:nvContentPartPr>
              <p14:xfrm>
                <a:off x="3483744" y="4907237"/>
                <a:ext cx="360" cy="360"/>
              </p14:xfrm>
            </p:contentPart>
          </mc:Choice>
          <mc:Fallback xmlns="">
            <p:pic>
              <p:nvPicPr>
                <p:cNvPr id="10" name="Ink 9">
                  <a:extLst>
                    <a:ext uri="{FF2B5EF4-FFF2-40B4-BE49-F238E27FC236}">
                      <a16:creationId xmlns:a16="http://schemas.microsoft.com/office/drawing/2014/main" id="{54FA735A-F29E-44D5-9F23-61FE3721CC44}"/>
                    </a:ext>
                  </a:extLst>
                </p:cNvPr>
                <p:cNvPicPr/>
                <p:nvPr/>
              </p:nvPicPr>
              <p:blipFill>
                <a:blip r:embed="rId13"/>
                <a:stretch>
                  <a:fillRect/>
                </a:stretch>
              </p:blipFill>
              <p:spPr>
                <a:xfrm>
                  <a:off x="3466104" y="488959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E4DA93C1-D21A-447B-BEE3-BB9F12A5B9E9}"/>
                    </a:ext>
                  </a:extLst>
                </p14:cNvPr>
                <p14:cNvContentPartPr/>
                <p14:nvPr/>
              </p14:nvContentPartPr>
              <p14:xfrm>
                <a:off x="4204824" y="4967717"/>
                <a:ext cx="360" cy="358200"/>
              </p14:xfrm>
            </p:contentPart>
          </mc:Choice>
          <mc:Fallback xmlns="">
            <p:pic>
              <p:nvPicPr>
                <p:cNvPr id="15" name="Ink 14">
                  <a:extLst>
                    <a:ext uri="{FF2B5EF4-FFF2-40B4-BE49-F238E27FC236}">
                      <a16:creationId xmlns:a16="http://schemas.microsoft.com/office/drawing/2014/main" id="{E4DA93C1-D21A-447B-BEE3-BB9F12A5B9E9}"/>
                    </a:ext>
                  </a:extLst>
                </p:cNvPr>
                <p:cNvPicPr/>
                <p:nvPr/>
              </p:nvPicPr>
              <p:blipFill>
                <a:blip r:embed="rId15"/>
                <a:stretch>
                  <a:fillRect/>
                </a:stretch>
              </p:blipFill>
              <p:spPr>
                <a:xfrm>
                  <a:off x="4186824" y="4950077"/>
                  <a:ext cx="36000" cy="393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C38841DB-6D90-4090-BCDC-0ECE85BAA08B}"/>
                    </a:ext>
                  </a:extLst>
                </p14:cNvPr>
                <p14:cNvContentPartPr/>
                <p14:nvPr/>
              </p14:nvContentPartPr>
              <p14:xfrm>
                <a:off x="3420744" y="4948277"/>
                <a:ext cx="93600" cy="392400"/>
              </p14:xfrm>
            </p:contentPart>
          </mc:Choice>
          <mc:Fallback xmlns="">
            <p:pic>
              <p:nvPicPr>
                <p:cNvPr id="16" name="Ink 15">
                  <a:extLst>
                    <a:ext uri="{FF2B5EF4-FFF2-40B4-BE49-F238E27FC236}">
                      <a16:creationId xmlns:a16="http://schemas.microsoft.com/office/drawing/2014/main" id="{C38841DB-6D90-4090-BCDC-0ECE85BAA08B}"/>
                    </a:ext>
                  </a:extLst>
                </p:cNvPr>
                <p:cNvPicPr/>
                <p:nvPr/>
              </p:nvPicPr>
              <p:blipFill>
                <a:blip r:embed="rId17"/>
                <a:stretch>
                  <a:fillRect/>
                </a:stretch>
              </p:blipFill>
              <p:spPr>
                <a:xfrm>
                  <a:off x="3403104" y="4930637"/>
                  <a:ext cx="129240" cy="428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 16">
                  <a:extLst>
                    <a:ext uri="{FF2B5EF4-FFF2-40B4-BE49-F238E27FC236}">
                      <a16:creationId xmlns:a16="http://schemas.microsoft.com/office/drawing/2014/main" id="{D86A6556-573E-44A9-8AAA-CCBFADC99FEF}"/>
                    </a:ext>
                  </a:extLst>
                </p14:cNvPr>
                <p14:cNvContentPartPr/>
                <p14:nvPr/>
              </p14:nvContentPartPr>
              <p14:xfrm>
                <a:off x="3544944" y="5021357"/>
                <a:ext cx="617400" cy="273960"/>
              </p14:xfrm>
            </p:contentPart>
          </mc:Choice>
          <mc:Fallback xmlns="">
            <p:pic>
              <p:nvPicPr>
                <p:cNvPr id="17" name="Ink 16">
                  <a:extLst>
                    <a:ext uri="{FF2B5EF4-FFF2-40B4-BE49-F238E27FC236}">
                      <a16:creationId xmlns:a16="http://schemas.microsoft.com/office/drawing/2014/main" id="{D86A6556-573E-44A9-8AAA-CCBFADC99FEF}"/>
                    </a:ext>
                  </a:extLst>
                </p:cNvPr>
                <p:cNvPicPr/>
                <p:nvPr/>
              </p:nvPicPr>
              <p:blipFill>
                <a:blip r:embed="rId19"/>
                <a:stretch>
                  <a:fillRect/>
                </a:stretch>
              </p:blipFill>
              <p:spPr>
                <a:xfrm>
                  <a:off x="3526944" y="5003717"/>
                  <a:ext cx="653040" cy="309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44" name="Ink 43">
                <a:extLst>
                  <a:ext uri="{FF2B5EF4-FFF2-40B4-BE49-F238E27FC236}">
                    <a16:creationId xmlns:a16="http://schemas.microsoft.com/office/drawing/2014/main" id="{400D25E0-6490-40C8-B597-018D526EBEE7}"/>
                  </a:ext>
                </a:extLst>
              </p14:cNvPr>
              <p14:cNvContentPartPr/>
              <p14:nvPr/>
            </p14:nvContentPartPr>
            <p14:xfrm>
              <a:off x="4578864" y="4351037"/>
              <a:ext cx="930600" cy="1579680"/>
            </p14:xfrm>
          </p:contentPart>
        </mc:Choice>
        <mc:Fallback xmlns="">
          <p:pic>
            <p:nvPicPr>
              <p:cNvPr id="44" name="Ink 43">
                <a:extLst>
                  <a:ext uri="{FF2B5EF4-FFF2-40B4-BE49-F238E27FC236}">
                    <a16:creationId xmlns:a16="http://schemas.microsoft.com/office/drawing/2014/main" id="{400D25E0-6490-40C8-B597-018D526EBEE7}"/>
                  </a:ext>
                </a:extLst>
              </p:cNvPr>
              <p:cNvPicPr/>
              <p:nvPr/>
            </p:nvPicPr>
            <p:blipFill>
              <a:blip r:embed="rId21"/>
              <a:stretch>
                <a:fillRect/>
              </a:stretch>
            </p:blipFill>
            <p:spPr>
              <a:xfrm>
                <a:off x="4560864" y="4333397"/>
                <a:ext cx="966240" cy="1615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7" name="Ink 36">
                <a:extLst>
                  <a:ext uri="{FF2B5EF4-FFF2-40B4-BE49-F238E27FC236}">
                    <a16:creationId xmlns:a16="http://schemas.microsoft.com/office/drawing/2014/main" id="{1BEC32C9-A2E9-4881-874F-0B11782623BB}"/>
                  </a:ext>
                </a:extLst>
              </p14:cNvPr>
              <p14:cNvContentPartPr/>
              <p14:nvPr/>
            </p14:nvContentPartPr>
            <p14:xfrm>
              <a:off x="1577184" y="5932877"/>
              <a:ext cx="858600" cy="451800"/>
            </p14:xfrm>
          </p:contentPart>
        </mc:Choice>
        <mc:Fallback xmlns="">
          <p:pic>
            <p:nvPicPr>
              <p:cNvPr id="37" name="Ink 36">
                <a:extLst>
                  <a:ext uri="{FF2B5EF4-FFF2-40B4-BE49-F238E27FC236}">
                    <a16:creationId xmlns:a16="http://schemas.microsoft.com/office/drawing/2014/main" id="{1BEC32C9-A2E9-4881-874F-0B11782623BB}"/>
                  </a:ext>
                </a:extLst>
              </p:cNvPr>
              <p:cNvPicPr/>
              <p:nvPr/>
            </p:nvPicPr>
            <p:blipFill>
              <a:blip r:embed="rId23"/>
              <a:stretch>
                <a:fillRect/>
              </a:stretch>
            </p:blipFill>
            <p:spPr>
              <a:xfrm>
                <a:off x="1559184" y="5914877"/>
                <a:ext cx="894240" cy="487440"/>
              </a:xfrm>
              <a:prstGeom prst="rect">
                <a:avLst/>
              </a:prstGeom>
            </p:spPr>
          </p:pic>
        </mc:Fallback>
      </mc:AlternateContent>
      <p:grpSp>
        <p:nvGrpSpPr>
          <p:cNvPr id="51" name="Group 50">
            <a:extLst>
              <a:ext uri="{FF2B5EF4-FFF2-40B4-BE49-F238E27FC236}">
                <a16:creationId xmlns:a16="http://schemas.microsoft.com/office/drawing/2014/main" id="{5686218A-20F0-4702-A451-A034098BD6E7}"/>
              </a:ext>
            </a:extLst>
          </p:cNvPr>
          <p:cNvGrpSpPr/>
          <p:nvPr/>
        </p:nvGrpSpPr>
        <p:grpSpPr>
          <a:xfrm>
            <a:off x="496104" y="4389557"/>
            <a:ext cx="5081760" cy="2335680"/>
            <a:chOff x="496104" y="4389557"/>
            <a:chExt cx="5081760" cy="2335680"/>
          </a:xfrm>
        </p:grpSpPr>
        <mc:AlternateContent xmlns:mc="http://schemas.openxmlformats.org/markup-compatibility/2006" xmlns:p14="http://schemas.microsoft.com/office/powerpoint/2010/main">
          <mc:Choice Requires="p14">
            <p:contentPart p14:bwMode="auto" r:id="rId24">
              <p14:nvContentPartPr>
                <p14:cNvPr id="21" name="Ink 20">
                  <a:extLst>
                    <a:ext uri="{FF2B5EF4-FFF2-40B4-BE49-F238E27FC236}">
                      <a16:creationId xmlns:a16="http://schemas.microsoft.com/office/drawing/2014/main" id="{E4F3CEA6-1B67-43D7-A43D-7D8B9736A885}"/>
                    </a:ext>
                  </a:extLst>
                </p14:cNvPr>
                <p14:cNvContentPartPr/>
                <p14:nvPr/>
              </p14:nvContentPartPr>
              <p14:xfrm>
                <a:off x="2145984" y="4389557"/>
                <a:ext cx="889200" cy="1769400"/>
              </p14:xfrm>
            </p:contentPart>
          </mc:Choice>
          <mc:Fallback xmlns="">
            <p:pic>
              <p:nvPicPr>
                <p:cNvPr id="21" name="Ink 20">
                  <a:extLst>
                    <a:ext uri="{FF2B5EF4-FFF2-40B4-BE49-F238E27FC236}">
                      <a16:creationId xmlns:a16="http://schemas.microsoft.com/office/drawing/2014/main" id="{E4F3CEA6-1B67-43D7-A43D-7D8B9736A885}"/>
                    </a:ext>
                  </a:extLst>
                </p:cNvPr>
                <p:cNvPicPr/>
                <p:nvPr/>
              </p:nvPicPr>
              <p:blipFill>
                <a:blip r:embed="rId25"/>
                <a:stretch>
                  <a:fillRect/>
                </a:stretch>
              </p:blipFill>
              <p:spPr>
                <a:xfrm>
                  <a:off x="2128344" y="4371557"/>
                  <a:ext cx="924840" cy="18050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Ink 21">
                  <a:extLst>
                    <a:ext uri="{FF2B5EF4-FFF2-40B4-BE49-F238E27FC236}">
                      <a16:creationId xmlns:a16="http://schemas.microsoft.com/office/drawing/2014/main" id="{1AD5C0B4-F35D-4E12-AF53-9E544AB13489}"/>
                    </a:ext>
                  </a:extLst>
                </p14:cNvPr>
                <p14:cNvContentPartPr/>
                <p14:nvPr/>
              </p14:nvContentPartPr>
              <p14:xfrm>
                <a:off x="2514264" y="5847197"/>
                <a:ext cx="33120" cy="527400"/>
              </p14:xfrm>
            </p:contentPart>
          </mc:Choice>
          <mc:Fallback xmlns="">
            <p:pic>
              <p:nvPicPr>
                <p:cNvPr id="22" name="Ink 21">
                  <a:extLst>
                    <a:ext uri="{FF2B5EF4-FFF2-40B4-BE49-F238E27FC236}">
                      <a16:creationId xmlns:a16="http://schemas.microsoft.com/office/drawing/2014/main" id="{1AD5C0B4-F35D-4E12-AF53-9E544AB13489}"/>
                    </a:ext>
                  </a:extLst>
                </p:cNvPr>
                <p:cNvPicPr/>
                <p:nvPr/>
              </p:nvPicPr>
              <p:blipFill>
                <a:blip r:embed="rId27"/>
                <a:stretch>
                  <a:fillRect/>
                </a:stretch>
              </p:blipFill>
              <p:spPr>
                <a:xfrm>
                  <a:off x="2496624" y="5829557"/>
                  <a:ext cx="68760" cy="5630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0" name="Ink 39">
                  <a:extLst>
                    <a:ext uri="{FF2B5EF4-FFF2-40B4-BE49-F238E27FC236}">
                      <a16:creationId xmlns:a16="http://schemas.microsoft.com/office/drawing/2014/main" id="{9A280CBD-64C9-44DD-83AD-A31643572121}"/>
                    </a:ext>
                  </a:extLst>
                </p14:cNvPr>
                <p14:cNvContentPartPr/>
                <p14:nvPr/>
              </p14:nvContentPartPr>
              <p14:xfrm>
                <a:off x="496104" y="5505917"/>
                <a:ext cx="1242000" cy="1155240"/>
              </p14:xfrm>
            </p:contentPart>
          </mc:Choice>
          <mc:Fallback xmlns="">
            <p:pic>
              <p:nvPicPr>
                <p:cNvPr id="40" name="Ink 39">
                  <a:extLst>
                    <a:ext uri="{FF2B5EF4-FFF2-40B4-BE49-F238E27FC236}">
                      <a16:creationId xmlns:a16="http://schemas.microsoft.com/office/drawing/2014/main" id="{9A280CBD-64C9-44DD-83AD-A31643572121}"/>
                    </a:ext>
                  </a:extLst>
                </p:cNvPr>
                <p:cNvPicPr/>
                <p:nvPr/>
              </p:nvPicPr>
              <p:blipFill>
                <a:blip r:embed="rId29"/>
                <a:stretch>
                  <a:fillRect/>
                </a:stretch>
              </p:blipFill>
              <p:spPr>
                <a:xfrm>
                  <a:off x="478104" y="5487917"/>
                  <a:ext cx="1277640" cy="11908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1" name="Ink 40">
                  <a:extLst>
                    <a:ext uri="{FF2B5EF4-FFF2-40B4-BE49-F238E27FC236}">
                      <a16:creationId xmlns:a16="http://schemas.microsoft.com/office/drawing/2014/main" id="{8A1C2C78-77E8-401B-ABB0-1F905E2EB1EB}"/>
                    </a:ext>
                  </a:extLst>
                </p14:cNvPr>
                <p14:cNvContentPartPr/>
                <p14:nvPr/>
              </p14:nvContentPartPr>
              <p14:xfrm>
                <a:off x="816504" y="5850077"/>
                <a:ext cx="475560" cy="546480"/>
              </p14:xfrm>
            </p:contentPart>
          </mc:Choice>
          <mc:Fallback xmlns="">
            <p:pic>
              <p:nvPicPr>
                <p:cNvPr id="41" name="Ink 40">
                  <a:extLst>
                    <a:ext uri="{FF2B5EF4-FFF2-40B4-BE49-F238E27FC236}">
                      <a16:creationId xmlns:a16="http://schemas.microsoft.com/office/drawing/2014/main" id="{8A1C2C78-77E8-401B-ABB0-1F905E2EB1EB}"/>
                    </a:ext>
                  </a:extLst>
                </p:cNvPr>
                <p:cNvPicPr/>
                <p:nvPr/>
              </p:nvPicPr>
              <p:blipFill>
                <a:blip r:embed="rId31"/>
                <a:stretch>
                  <a:fillRect/>
                </a:stretch>
              </p:blipFill>
              <p:spPr>
                <a:xfrm>
                  <a:off x="798864" y="5832077"/>
                  <a:ext cx="511200" cy="582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2" name="Ink 41">
                  <a:extLst>
                    <a:ext uri="{FF2B5EF4-FFF2-40B4-BE49-F238E27FC236}">
                      <a16:creationId xmlns:a16="http://schemas.microsoft.com/office/drawing/2014/main" id="{8F7AAFBE-9B10-4320-A2C3-C79696AE5C25}"/>
                    </a:ext>
                  </a:extLst>
                </p14:cNvPr>
                <p14:cNvContentPartPr/>
                <p14:nvPr/>
              </p14:nvContentPartPr>
              <p14:xfrm>
                <a:off x="1123944" y="6488357"/>
                <a:ext cx="452160" cy="61200"/>
              </p14:xfrm>
            </p:contentPart>
          </mc:Choice>
          <mc:Fallback xmlns="">
            <p:pic>
              <p:nvPicPr>
                <p:cNvPr id="42" name="Ink 41">
                  <a:extLst>
                    <a:ext uri="{FF2B5EF4-FFF2-40B4-BE49-F238E27FC236}">
                      <a16:creationId xmlns:a16="http://schemas.microsoft.com/office/drawing/2014/main" id="{8F7AAFBE-9B10-4320-A2C3-C79696AE5C25}"/>
                    </a:ext>
                  </a:extLst>
                </p:cNvPr>
                <p:cNvPicPr/>
                <p:nvPr/>
              </p:nvPicPr>
              <p:blipFill>
                <a:blip r:embed="rId33"/>
                <a:stretch>
                  <a:fillRect/>
                </a:stretch>
              </p:blipFill>
              <p:spPr>
                <a:xfrm>
                  <a:off x="1106304" y="6470357"/>
                  <a:ext cx="48780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5" name="Ink 44">
                  <a:extLst>
                    <a:ext uri="{FF2B5EF4-FFF2-40B4-BE49-F238E27FC236}">
                      <a16:creationId xmlns:a16="http://schemas.microsoft.com/office/drawing/2014/main" id="{B518D1F8-240D-4990-B88E-8B892F12BF1B}"/>
                    </a:ext>
                  </a:extLst>
                </p14:cNvPr>
                <p14:cNvContentPartPr/>
                <p14:nvPr/>
              </p14:nvContentPartPr>
              <p14:xfrm>
                <a:off x="3079464" y="5932157"/>
                <a:ext cx="1922040" cy="240840"/>
              </p14:xfrm>
            </p:contentPart>
          </mc:Choice>
          <mc:Fallback xmlns="">
            <p:pic>
              <p:nvPicPr>
                <p:cNvPr id="45" name="Ink 44">
                  <a:extLst>
                    <a:ext uri="{FF2B5EF4-FFF2-40B4-BE49-F238E27FC236}">
                      <a16:creationId xmlns:a16="http://schemas.microsoft.com/office/drawing/2014/main" id="{B518D1F8-240D-4990-B88E-8B892F12BF1B}"/>
                    </a:ext>
                  </a:extLst>
                </p:cNvPr>
                <p:cNvPicPr/>
                <p:nvPr/>
              </p:nvPicPr>
              <p:blipFill>
                <a:blip r:embed="rId35"/>
                <a:stretch>
                  <a:fillRect/>
                </a:stretch>
              </p:blipFill>
              <p:spPr>
                <a:xfrm>
                  <a:off x="3061464" y="5914517"/>
                  <a:ext cx="1957680" cy="2764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6" name="Ink 45">
                  <a:extLst>
                    <a:ext uri="{FF2B5EF4-FFF2-40B4-BE49-F238E27FC236}">
                      <a16:creationId xmlns:a16="http://schemas.microsoft.com/office/drawing/2014/main" id="{BA9EF3EC-274A-4C80-A130-E7C59F23FF2A}"/>
                    </a:ext>
                  </a:extLst>
                </p14:cNvPr>
                <p14:cNvContentPartPr/>
                <p14:nvPr/>
              </p14:nvContentPartPr>
              <p14:xfrm>
                <a:off x="2408784" y="5671877"/>
                <a:ext cx="3169080" cy="1022400"/>
              </p14:xfrm>
            </p:contentPart>
          </mc:Choice>
          <mc:Fallback xmlns="">
            <p:pic>
              <p:nvPicPr>
                <p:cNvPr id="46" name="Ink 45">
                  <a:extLst>
                    <a:ext uri="{FF2B5EF4-FFF2-40B4-BE49-F238E27FC236}">
                      <a16:creationId xmlns:a16="http://schemas.microsoft.com/office/drawing/2014/main" id="{BA9EF3EC-274A-4C80-A130-E7C59F23FF2A}"/>
                    </a:ext>
                  </a:extLst>
                </p:cNvPr>
                <p:cNvPicPr/>
                <p:nvPr/>
              </p:nvPicPr>
              <p:blipFill>
                <a:blip r:embed="rId37"/>
                <a:stretch>
                  <a:fillRect/>
                </a:stretch>
              </p:blipFill>
              <p:spPr>
                <a:xfrm>
                  <a:off x="2390784" y="5653877"/>
                  <a:ext cx="3204720" cy="10580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8" name="Ink 47">
                  <a:extLst>
                    <a:ext uri="{FF2B5EF4-FFF2-40B4-BE49-F238E27FC236}">
                      <a16:creationId xmlns:a16="http://schemas.microsoft.com/office/drawing/2014/main" id="{98ED04B3-FCF3-4511-9D4A-E7434C1C438E}"/>
                    </a:ext>
                  </a:extLst>
                </p14:cNvPr>
                <p14:cNvContentPartPr/>
                <p14:nvPr/>
              </p14:nvContentPartPr>
              <p14:xfrm>
                <a:off x="1334904" y="6482957"/>
                <a:ext cx="1106280" cy="242280"/>
              </p14:xfrm>
            </p:contentPart>
          </mc:Choice>
          <mc:Fallback xmlns="">
            <p:pic>
              <p:nvPicPr>
                <p:cNvPr id="48" name="Ink 47">
                  <a:extLst>
                    <a:ext uri="{FF2B5EF4-FFF2-40B4-BE49-F238E27FC236}">
                      <a16:creationId xmlns:a16="http://schemas.microsoft.com/office/drawing/2014/main" id="{98ED04B3-FCF3-4511-9D4A-E7434C1C438E}"/>
                    </a:ext>
                  </a:extLst>
                </p:cNvPr>
                <p:cNvPicPr/>
                <p:nvPr/>
              </p:nvPicPr>
              <p:blipFill>
                <a:blip r:embed="rId39"/>
                <a:stretch>
                  <a:fillRect/>
                </a:stretch>
              </p:blipFill>
              <p:spPr>
                <a:xfrm>
                  <a:off x="1316904" y="6464957"/>
                  <a:ext cx="114192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0" name="Ink 49">
                  <a:extLst>
                    <a:ext uri="{FF2B5EF4-FFF2-40B4-BE49-F238E27FC236}">
                      <a16:creationId xmlns:a16="http://schemas.microsoft.com/office/drawing/2014/main" id="{7DB4625E-4BE3-49A8-81AD-0ABE1E659C1A}"/>
                    </a:ext>
                  </a:extLst>
                </p14:cNvPr>
                <p14:cNvContentPartPr/>
                <p14:nvPr/>
              </p14:nvContentPartPr>
              <p14:xfrm>
                <a:off x="2387544" y="5873477"/>
                <a:ext cx="200880" cy="491400"/>
              </p14:xfrm>
            </p:contentPart>
          </mc:Choice>
          <mc:Fallback xmlns="">
            <p:pic>
              <p:nvPicPr>
                <p:cNvPr id="50" name="Ink 49">
                  <a:extLst>
                    <a:ext uri="{FF2B5EF4-FFF2-40B4-BE49-F238E27FC236}">
                      <a16:creationId xmlns:a16="http://schemas.microsoft.com/office/drawing/2014/main" id="{7DB4625E-4BE3-49A8-81AD-0ABE1E659C1A}"/>
                    </a:ext>
                  </a:extLst>
                </p:cNvPr>
                <p:cNvPicPr/>
                <p:nvPr/>
              </p:nvPicPr>
              <p:blipFill>
                <a:blip r:embed="rId41"/>
                <a:stretch>
                  <a:fillRect/>
                </a:stretch>
              </p:blipFill>
              <p:spPr>
                <a:xfrm>
                  <a:off x="2369904" y="5855837"/>
                  <a:ext cx="236520" cy="527040"/>
                </a:xfrm>
                <a:prstGeom prst="rect">
                  <a:avLst/>
                </a:prstGeom>
              </p:spPr>
            </p:pic>
          </mc:Fallback>
        </mc:AlternateContent>
      </p:grpSp>
      <p:sp>
        <p:nvSpPr>
          <p:cNvPr id="52" name="TextBox 51">
            <a:extLst>
              <a:ext uri="{FF2B5EF4-FFF2-40B4-BE49-F238E27FC236}">
                <a16:creationId xmlns:a16="http://schemas.microsoft.com/office/drawing/2014/main" id="{6F2E1B73-81E1-4EFF-81A9-381F7D95FC6C}"/>
              </a:ext>
            </a:extLst>
          </p:cNvPr>
          <p:cNvSpPr txBox="1"/>
          <p:nvPr/>
        </p:nvSpPr>
        <p:spPr>
          <a:xfrm>
            <a:off x="5691882" y="2450712"/>
            <a:ext cx="2352062" cy="923330"/>
          </a:xfrm>
          <a:prstGeom prst="rect">
            <a:avLst/>
          </a:prstGeom>
          <a:noFill/>
        </p:spPr>
        <p:txBody>
          <a:bodyPr wrap="square" rtlCol="0">
            <a:spAutoFit/>
          </a:bodyPr>
          <a:lstStyle/>
          <a:p>
            <a:r>
              <a:rPr lang="en-US" dirty="0"/>
              <a:t>A ruler or hacksaw blade clamped at one end </a:t>
            </a:r>
            <a:endParaRPr lang="en-IN" dirty="0"/>
          </a:p>
        </p:txBody>
      </p:sp>
      <p:grpSp>
        <p:nvGrpSpPr>
          <p:cNvPr id="61" name="Group 60">
            <a:extLst>
              <a:ext uri="{FF2B5EF4-FFF2-40B4-BE49-F238E27FC236}">
                <a16:creationId xmlns:a16="http://schemas.microsoft.com/office/drawing/2014/main" id="{D490A460-819F-4A53-B05A-31F26A46F953}"/>
              </a:ext>
            </a:extLst>
          </p:cNvPr>
          <p:cNvGrpSpPr/>
          <p:nvPr/>
        </p:nvGrpSpPr>
        <p:grpSpPr>
          <a:xfrm>
            <a:off x="2290344" y="1877117"/>
            <a:ext cx="3449160" cy="531000"/>
            <a:chOff x="2290344" y="1877117"/>
            <a:chExt cx="3449160" cy="531000"/>
          </a:xfrm>
        </p:grpSpPr>
        <mc:AlternateContent xmlns:mc="http://schemas.openxmlformats.org/markup-compatibility/2006" xmlns:p14="http://schemas.microsoft.com/office/powerpoint/2010/main">
          <mc:Choice Requires="p14">
            <p:contentPart p14:bwMode="auto" r:id="rId42">
              <p14:nvContentPartPr>
                <p14:cNvPr id="53" name="Ink 52">
                  <a:extLst>
                    <a:ext uri="{FF2B5EF4-FFF2-40B4-BE49-F238E27FC236}">
                      <a16:creationId xmlns:a16="http://schemas.microsoft.com/office/drawing/2014/main" id="{B538D626-CAC3-4648-A5BF-0EF3A824A646}"/>
                    </a:ext>
                  </a:extLst>
                </p14:cNvPr>
                <p14:cNvContentPartPr/>
                <p14:nvPr/>
              </p14:nvContentPartPr>
              <p14:xfrm>
                <a:off x="2327064" y="1906637"/>
                <a:ext cx="3304440" cy="394920"/>
              </p14:xfrm>
            </p:contentPart>
          </mc:Choice>
          <mc:Fallback xmlns="">
            <p:pic>
              <p:nvPicPr>
                <p:cNvPr id="53" name="Ink 52">
                  <a:extLst>
                    <a:ext uri="{FF2B5EF4-FFF2-40B4-BE49-F238E27FC236}">
                      <a16:creationId xmlns:a16="http://schemas.microsoft.com/office/drawing/2014/main" id="{B538D626-CAC3-4648-A5BF-0EF3A824A646}"/>
                    </a:ext>
                  </a:extLst>
                </p:cNvPr>
                <p:cNvPicPr/>
                <p:nvPr/>
              </p:nvPicPr>
              <p:blipFill>
                <a:blip r:embed="rId43"/>
                <a:stretch>
                  <a:fillRect/>
                </a:stretch>
              </p:blipFill>
              <p:spPr>
                <a:xfrm>
                  <a:off x="2309424" y="1888997"/>
                  <a:ext cx="3340080" cy="4305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4" name="Ink 53">
                  <a:extLst>
                    <a:ext uri="{FF2B5EF4-FFF2-40B4-BE49-F238E27FC236}">
                      <a16:creationId xmlns:a16="http://schemas.microsoft.com/office/drawing/2014/main" id="{ECAAED0A-FA98-4619-BFD3-7CCCF16676A0}"/>
                    </a:ext>
                  </a:extLst>
                </p14:cNvPr>
                <p14:cNvContentPartPr/>
                <p14:nvPr/>
              </p14:nvContentPartPr>
              <p14:xfrm>
                <a:off x="2767344" y="1877117"/>
                <a:ext cx="570960" cy="437400"/>
              </p14:xfrm>
            </p:contentPart>
          </mc:Choice>
          <mc:Fallback xmlns="">
            <p:pic>
              <p:nvPicPr>
                <p:cNvPr id="54" name="Ink 53">
                  <a:extLst>
                    <a:ext uri="{FF2B5EF4-FFF2-40B4-BE49-F238E27FC236}">
                      <a16:creationId xmlns:a16="http://schemas.microsoft.com/office/drawing/2014/main" id="{ECAAED0A-FA98-4619-BFD3-7CCCF16676A0}"/>
                    </a:ext>
                  </a:extLst>
                </p:cNvPr>
                <p:cNvPicPr/>
                <p:nvPr/>
              </p:nvPicPr>
              <p:blipFill>
                <a:blip r:embed="rId45"/>
                <a:stretch>
                  <a:fillRect/>
                </a:stretch>
              </p:blipFill>
              <p:spPr>
                <a:xfrm>
                  <a:off x="2749344" y="1859117"/>
                  <a:ext cx="606600" cy="4730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5" name="Ink 54">
                  <a:extLst>
                    <a:ext uri="{FF2B5EF4-FFF2-40B4-BE49-F238E27FC236}">
                      <a16:creationId xmlns:a16="http://schemas.microsoft.com/office/drawing/2014/main" id="{D03208FB-869E-4A95-A52F-F4E4A0535878}"/>
                    </a:ext>
                  </a:extLst>
                </p14:cNvPr>
                <p14:cNvContentPartPr/>
                <p14:nvPr/>
              </p14:nvContentPartPr>
              <p14:xfrm>
                <a:off x="3352704" y="1931837"/>
                <a:ext cx="525600" cy="311400"/>
              </p14:xfrm>
            </p:contentPart>
          </mc:Choice>
          <mc:Fallback xmlns="">
            <p:pic>
              <p:nvPicPr>
                <p:cNvPr id="55" name="Ink 54">
                  <a:extLst>
                    <a:ext uri="{FF2B5EF4-FFF2-40B4-BE49-F238E27FC236}">
                      <a16:creationId xmlns:a16="http://schemas.microsoft.com/office/drawing/2014/main" id="{D03208FB-869E-4A95-A52F-F4E4A0535878}"/>
                    </a:ext>
                  </a:extLst>
                </p:cNvPr>
                <p:cNvPicPr/>
                <p:nvPr/>
              </p:nvPicPr>
              <p:blipFill>
                <a:blip r:embed="rId47"/>
                <a:stretch>
                  <a:fillRect/>
                </a:stretch>
              </p:blipFill>
              <p:spPr>
                <a:xfrm>
                  <a:off x="3334704" y="1913837"/>
                  <a:ext cx="561240" cy="3470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6" name="Ink 55">
                  <a:extLst>
                    <a:ext uri="{FF2B5EF4-FFF2-40B4-BE49-F238E27FC236}">
                      <a16:creationId xmlns:a16="http://schemas.microsoft.com/office/drawing/2014/main" id="{D9C849CE-5EEE-46B9-B50F-153105EF200F}"/>
                    </a:ext>
                  </a:extLst>
                </p14:cNvPr>
                <p14:cNvContentPartPr/>
                <p14:nvPr/>
              </p14:nvContentPartPr>
              <p14:xfrm>
                <a:off x="4155504" y="1897277"/>
                <a:ext cx="524160" cy="278640"/>
              </p14:xfrm>
            </p:contentPart>
          </mc:Choice>
          <mc:Fallback xmlns="">
            <p:pic>
              <p:nvPicPr>
                <p:cNvPr id="56" name="Ink 55">
                  <a:extLst>
                    <a:ext uri="{FF2B5EF4-FFF2-40B4-BE49-F238E27FC236}">
                      <a16:creationId xmlns:a16="http://schemas.microsoft.com/office/drawing/2014/main" id="{D9C849CE-5EEE-46B9-B50F-153105EF200F}"/>
                    </a:ext>
                  </a:extLst>
                </p:cNvPr>
                <p:cNvPicPr/>
                <p:nvPr/>
              </p:nvPicPr>
              <p:blipFill>
                <a:blip r:embed="rId49"/>
                <a:stretch>
                  <a:fillRect/>
                </a:stretch>
              </p:blipFill>
              <p:spPr>
                <a:xfrm>
                  <a:off x="4137864" y="1879637"/>
                  <a:ext cx="55980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7" name="Ink 56">
                  <a:extLst>
                    <a:ext uri="{FF2B5EF4-FFF2-40B4-BE49-F238E27FC236}">
                      <a16:creationId xmlns:a16="http://schemas.microsoft.com/office/drawing/2014/main" id="{09974A61-C0E8-440B-A4FB-44F17A7808FC}"/>
                    </a:ext>
                  </a:extLst>
                </p14:cNvPr>
                <p14:cNvContentPartPr/>
                <p14:nvPr/>
              </p14:nvContentPartPr>
              <p14:xfrm>
                <a:off x="4943184" y="1931837"/>
                <a:ext cx="360720" cy="249840"/>
              </p14:xfrm>
            </p:contentPart>
          </mc:Choice>
          <mc:Fallback xmlns="">
            <p:pic>
              <p:nvPicPr>
                <p:cNvPr id="57" name="Ink 56">
                  <a:extLst>
                    <a:ext uri="{FF2B5EF4-FFF2-40B4-BE49-F238E27FC236}">
                      <a16:creationId xmlns:a16="http://schemas.microsoft.com/office/drawing/2014/main" id="{09974A61-C0E8-440B-A4FB-44F17A7808FC}"/>
                    </a:ext>
                  </a:extLst>
                </p:cNvPr>
                <p:cNvPicPr/>
                <p:nvPr/>
              </p:nvPicPr>
              <p:blipFill>
                <a:blip r:embed="rId51"/>
                <a:stretch>
                  <a:fillRect/>
                </a:stretch>
              </p:blipFill>
              <p:spPr>
                <a:xfrm>
                  <a:off x="4925544" y="1913837"/>
                  <a:ext cx="39636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8" name="Ink 57">
                  <a:extLst>
                    <a:ext uri="{FF2B5EF4-FFF2-40B4-BE49-F238E27FC236}">
                      <a16:creationId xmlns:a16="http://schemas.microsoft.com/office/drawing/2014/main" id="{E6348586-1D62-478B-8896-20898775FCDC}"/>
                    </a:ext>
                  </a:extLst>
                </p14:cNvPr>
                <p14:cNvContentPartPr/>
                <p14:nvPr/>
              </p14:nvContentPartPr>
              <p14:xfrm>
                <a:off x="2290344" y="1890797"/>
                <a:ext cx="658080" cy="517320"/>
              </p14:xfrm>
            </p:contentPart>
          </mc:Choice>
          <mc:Fallback xmlns="">
            <p:pic>
              <p:nvPicPr>
                <p:cNvPr id="58" name="Ink 57">
                  <a:extLst>
                    <a:ext uri="{FF2B5EF4-FFF2-40B4-BE49-F238E27FC236}">
                      <a16:creationId xmlns:a16="http://schemas.microsoft.com/office/drawing/2014/main" id="{E6348586-1D62-478B-8896-20898775FCDC}"/>
                    </a:ext>
                  </a:extLst>
                </p:cNvPr>
                <p:cNvPicPr/>
                <p:nvPr/>
              </p:nvPicPr>
              <p:blipFill>
                <a:blip r:embed="rId53"/>
                <a:stretch>
                  <a:fillRect/>
                </a:stretch>
              </p:blipFill>
              <p:spPr>
                <a:xfrm>
                  <a:off x="2272344" y="1872797"/>
                  <a:ext cx="693720" cy="5529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9" name="Ink 58">
                  <a:extLst>
                    <a:ext uri="{FF2B5EF4-FFF2-40B4-BE49-F238E27FC236}">
                      <a16:creationId xmlns:a16="http://schemas.microsoft.com/office/drawing/2014/main" id="{5C25BC15-E955-4CC9-AED5-0FE6ECA20AB6}"/>
                    </a:ext>
                  </a:extLst>
                </p14:cNvPr>
                <p14:cNvContentPartPr/>
                <p14:nvPr/>
              </p14:nvContentPartPr>
              <p14:xfrm>
                <a:off x="4557984" y="2098517"/>
                <a:ext cx="360" cy="360"/>
              </p14:xfrm>
            </p:contentPart>
          </mc:Choice>
          <mc:Fallback xmlns="">
            <p:pic>
              <p:nvPicPr>
                <p:cNvPr id="59" name="Ink 58">
                  <a:extLst>
                    <a:ext uri="{FF2B5EF4-FFF2-40B4-BE49-F238E27FC236}">
                      <a16:creationId xmlns:a16="http://schemas.microsoft.com/office/drawing/2014/main" id="{5C25BC15-E955-4CC9-AED5-0FE6ECA20AB6}"/>
                    </a:ext>
                  </a:extLst>
                </p:cNvPr>
                <p:cNvPicPr/>
                <p:nvPr/>
              </p:nvPicPr>
              <p:blipFill>
                <a:blip r:embed="rId55"/>
                <a:stretch>
                  <a:fillRect/>
                </a:stretch>
              </p:blipFill>
              <p:spPr>
                <a:xfrm>
                  <a:off x="4540344" y="208051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0" name="Ink 59">
                  <a:extLst>
                    <a:ext uri="{FF2B5EF4-FFF2-40B4-BE49-F238E27FC236}">
                      <a16:creationId xmlns:a16="http://schemas.microsoft.com/office/drawing/2014/main" id="{68B7B920-A137-4E33-BF00-AD8243543890}"/>
                    </a:ext>
                  </a:extLst>
                </p14:cNvPr>
                <p14:cNvContentPartPr/>
                <p14:nvPr/>
              </p14:nvContentPartPr>
              <p14:xfrm>
                <a:off x="4629984" y="1890797"/>
                <a:ext cx="1109520" cy="290160"/>
              </p14:xfrm>
            </p:contentPart>
          </mc:Choice>
          <mc:Fallback xmlns="">
            <p:pic>
              <p:nvPicPr>
                <p:cNvPr id="60" name="Ink 59">
                  <a:extLst>
                    <a:ext uri="{FF2B5EF4-FFF2-40B4-BE49-F238E27FC236}">
                      <a16:creationId xmlns:a16="http://schemas.microsoft.com/office/drawing/2014/main" id="{68B7B920-A137-4E33-BF00-AD8243543890}"/>
                    </a:ext>
                  </a:extLst>
                </p:cNvPr>
                <p:cNvPicPr/>
                <p:nvPr/>
              </p:nvPicPr>
              <p:blipFill>
                <a:blip r:embed="rId57"/>
                <a:stretch>
                  <a:fillRect/>
                </a:stretch>
              </p:blipFill>
              <p:spPr>
                <a:xfrm>
                  <a:off x="4611984" y="1872797"/>
                  <a:ext cx="1145160" cy="325800"/>
                </a:xfrm>
                <a:prstGeom prst="rect">
                  <a:avLst/>
                </a:prstGeom>
              </p:spPr>
            </p:pic>
          </mc:Fallback>
        </mc:AlternateContent>
      </p:grpSp>
      <p:cxnSp>
        <p:nvCxnSpPr>
          <p:cNvPr id="63" name="Straight Arrow Connector 62">
            <a:extLst>
              <a:ext uri="{FF2B5EF4-FFF2-40B4-BE49-F238E27FC236}">
                <a16:creationId xmlns:a16="http://schemas.microsoft.com/office/drawing/2014/main" id="{C2AE1A82-8D54-435D-BB82-7855CDB70B72}"/>
              </a:ext>
            </a:extLst>
          </p:cNvPr>
          <p:cNvCxnSpPr>
            <a:cxnSpLocks/>
            <a:endCxn id="52" idx="1"/>
          </p:cNvCxnSpPr>
          <p:nvPr/>
        </p:nvCxnSpPr>
        <p:spPr>
          <a:xfrm>
            <a:off x="4406784" y="2643031"/>
            <a:ext cx="1285098" cy="2693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1F4B4D3E-941B-493A-852B-413EDFA205CF}"/>
              </a:ext>
            </a:extLst>
          </p:cNvPr>
          <p:cNvCxnSpPr/>
          <p:nvPr/>
        </p:nvCxnSpPr>
        <p:spPr>
          <a:xfrm flipV="1">
            <a:off x="4267104" y="3921917"/>
            <a:ext cx="2030954" cy="10263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A1175804-6956-4150-B03B-0EAD7CC23248}"/>
              </a:ext>
            </a:extLst>
          </p:cNvPr>
          <p:cNvSpPr txBox="1"/>
          <p:nvPr/>
        </p:nvSpPr>
        <p:spPr>
          <a:xfrm>
            <a:off x="6390526" y="3678965"/>
            <a:ext cx="2786340" cy="369332"/>
          </a:xfrm>
          <a:prstGeom prst="rect">
            <a:avLst/>
          </a:prstGeom>
          <a:noFill/>
        </p:spPr>
        <p:txBody>
          <a:bodyPr wrap="none" rtlCol="0">
            <a:spAutoFit/>
          </a:bodyPr>
          <a:lstStyle/>
          <a:p>
            <a:r>
              <a:rPr lang="en-US" dirty="0"/>
              <a:t>A small permanent magnet</a:t>
            </a:r>
            <a:endParaRPr lang="en-IN" dirty="0"/>
          </a:p>
        </p:txBody>
      </p:sp>
      <p:sp>
        <p:nvSpPr>
          <p:cNvPr id="73" name="TextBox 72">
            <a:extLst>
              <a:ext uri="{FF2B5EF4-FFF2-40B4-BE49-F238E27FC236}">
                <a16:creationId xmlns:a16="http://schemas.microsoft.com/office/drawing/2014/main" id="{476CD7B2-6C63-4A8D-9528-63A277DEF3F1}"/>
              </a:ext>
            </a:extLst>
          </p:cNvPr>
          <p:cNvSpPr txBox="1"/>
          <p:nvPr/>
        </p:nvSpPr>
        <p:spPr>
          <a:xfrm>
            <a:off x="287087" y="4424759"/>
            <a:ext cx="1534394" cy="923330"/>
          </a:xfrm>
          <a:prstGeom prst="rect">
            <a:avLst/>
          </a:prstGeom>
          <a:noFill/>
        </p:spPr>
        <p:txBody>
          <a:bodyPr wrap="none" rtlCol="0">
            <a:spAutoFit/>
          </a:bodyPr>
          <a:lstStyle/>
          <a:p>
            <a:r>
              <a:rPr lang="en-US" dirty="0"/>
              <a:t>A tunable AC</a:t>
            </a:r>
            <a:br>
              <a:rPr lang="en-US" dirty="0"/>
            </a:br>
            <a:r>
              <a:rPr lang="en-US" dirty="0"/>
              <a:t>source feeding</a:t>
            </a:r>
          </a:p>
          <a:p>
            <a:r>
              <a:rPr lang="en-US" dirty="0"/>
              <a:t> a magnet </a:t>
            </a:r>
            <a:endParaRPr lang="en-IN" dirty="0"/>
          </a:p>
        </p:txBody>
      </p:sp>
      <p:sp>
        <p:nvSpPr>
          <p:cNvPr id="74" name="TextBox 73">
            <a:extLst>
              <a:ext uri="{FF2B5EF4-FFF2-40B4-BE49-F238E27FC236}">
                <a16:creationId xmlns:a16="http://schemas.microsoft.com/office/drawing/2014/main" id="{EA855EC4-3CA9-4C39-B3DD-C73C0AD1169D}"/>
              </a:ext>
            </a:extLst>
          </p:cNvPr>
          <p:cNvSpPr txBox="1"/>
          <p:nvPr/>
        </p:nvSpPr>
        <p:spPr>
          <a:xfrm>
            <a:off x="8558373" y="5340677"/>
            <a:ext cx="3350341" cy="923330"/>
          </a:xfrm>
          <a:prstGeom prst="rect">
            <a:avLst/>
          </a:prstGeom>
          <a:noFill/>
        </p:spPr>
        <p:txBody>
          <a:bodyPr wrap="none" rtlCol="0">
            <a:spAutoFit/>
          </a:bodyPr>
          <a:lstStyle/>
          <a:p>
            <a:r>
              <a:rPr lang="en-US" dirty="0"/>
              <a:t>Cf </a:t>
            </a:r>
            <a:r>
              <a:rPr lang="en-US" dirty="0" err="1"/>
              <a:t>Baierlein</a:t>
            </a:r>
            <a:r>
              <a:rPr lang="en-US" dirty="0"/>
              <a:t> Newtonian Dynamics</a:t>
            </a:r>
          </a:p>
          <a:p>
            <a:r>
              <a:rPr lang="en-US" dirty="0"/>
              <a:t>Or </a:t>
            </a:r>
            <a:r>
              <a:rPr lang="en-US" dirty="0" err="1"/>
              <a:t>Lakhsmanan</a:t>
            </a:r>
            <a:r>
              <a:rPr lang="en-US" dirty="0"/>
              <a:t> and Daniel </a:t>
            </a:r>
          </a:p>
          <a:p>
            <a:r>
              <a:rPr lang="en-US" dirty="0"/>
              <a:t>Non-linear dynamics</a:t>
            </a:r>
            <a:endParaRPr lang="en-IN" dirty="0"/>
          </a:p>
        </p:txBody>
      </p:sp>
      <mc:AlternateContent xmlns:mc="http://schemas.openxmlformats.org/markup-compatibility/2006" xmlns:p14="http://schemas.microsoft.com/office/powerpoint/2010/main">
        <mc:Choice Requires="p14">
          <p:contentPart p14:bwMode="auto" r:id="rId58">
            <p14:nvContentPartPr>
              <p14:cNvPr id="76" name="Ink 75">
                <a:extLst>
                  <a:ext uri="{FF2B5EF4-FFF2-40B4-BE49-F238E27FC236}">
                    <a16:creationId xmlns:a16="http://schemas.microsoft.com/office/drawing/2014/main" id="{229BBBE2-E1FC-47FF-AA3B-B94F14825395}"/>
                  </a:ext>
                </a:extLst>
              </p14:cNvPr>
              <p14:cNvContentPartPr/>
              <p14:nvPr/>
            </p14:nvContentPartPr>
            <p14:xfrm>
              <a:off x="3846264" y="5435717"/>
              <a:ext cx="11160" cy="39240"/>
            </p14:xfrm>
          </p:contentPart>
        </mc:Choice>
        <mc:Fallback xmlns="">
          <p:pic>
            <p:nvPicPr>
              <p:cNvPr id="76" name="Ink 75">
                <a:extLst>
                  <a:ext uri="{FF2B5EF4-FFF2-40B4-BE49-F238E27FC236}">
                    <a16:creationId xmlns:a16="http://schemas.microsoft.com/office/drawing/2014/main" id="{229BBBE2-E1FC-47FF-AA3B-B94F14825395}"/>
                  </a:ext>
                </a:extLst>
              </p:cNvPr>
              <p:cNvPicPr/>
              <p:nvPr/>
            </p:nvPicPr>
            <p:blipFill>
              <a:blip r:embed="rId59"/>
              <a:stretch>
                <a:fillRect/>
              </a:stretch>
            </p:blipFill>
            <p:spPr>
              <a:xfrm>
                <a:off x="3828264" y="5418077"/>
                <a:ext cx="46800" cy="74880"/>
              </a:xfrm>
              <a:prstGeom prst="rect">
                <a:avLst/>
              </a:prstGeom>
            </p:spPr>
          </p:pic>
        </mc:Fallback>
      </mc:AlternateContent>
      <p:grpSp>
        <p:nvGrpSpPr>
          <p:cNvPr id="85" name="Group 84">
            <a:extLst>
              <a:ext uri="{FF2B5EF4-FFF2-40B4-BE49-F238E27FC236}">
                <a16:creationId xmlns:a16="http://schemas.microsoft.com/office/drawing/2014/main" id="{CAB9D889-D723-4FF0-85A9-153FF13A36C1}"/>
              </a:ext>
            </a:extLst>
          </p:cNvPr>
          <p:cNvGrpSpPr/>
          <p:nvPr/>
        </p:nvGrpSpPr>
        <p:grpSpPr>
          <a:xfrm>
            <a:off x="4222464" y="2814917"/>
            <a:ext cx="360" cy="360"/>
            <a:chOff x="4222464" y="2814917"/>
            <a:chExt cx="360" cy="360"/>
          </a:xfrm>
        </p:grpSpPr>
        <mc:AlternateContent xmlns:mc="http://schemas.openxmlformats.org/markup-compatibility/2006" xmlns:p14="http://schemas.microsoft.com/office/powerpoint/2010/main">
          <mc:Choice Requires="p14">
            <p:contentPart p14:bwMode="auto" r:id="rId60">
              <p14:nvContentPartPr>
                <p14:cNvPr id="79" name="Ink 78">
                  <a:extLst>
                    <a:ext uri="{FF2B5EF4-FFF2-40B4-BE49-F238E27FC236}">
                      <a16:creationId xmlns:a16="http://schemas.microsoft.com/office/drawing/2014/main" id="{92DB799C-A95E-4AC6-8FAC-DCA90F78546F}"/>
                    </a:ext>
                  </a:extLst>
                </p14:cNvPr>
                <p14:cNvContentPartPr/>
                <p14:nvPr/>
              </p14:nvContentPartPr>
              <p14:xfrm>
                <a:off x="4222464" y="2814917"/>
                <a:ext cx="360" cy="360"/>
              </p14:xfrm>
            </p:contentPart>
          </mc:Choice>
          <mc:Fallback xmlns="">
            <p:pic>
              <p:nvPicPr>
                <p:cNvPr id="79" name="Ink 78">
                  <a:extLst>
                    <a:ext uri="{FF2B5EF4-FFF2-40B4-BE49-F238E27FC236}">
                      <a16:creationId xmlns:a16="http://schemas.microsoft.com/office/drawing/2014/main" id="{92DB799C-A95E-4AC6-8FAC-DCA90F78546F}"/>
                    </a:ext>
                  </a:extLst>
                </p:cNvPr>
                <p:cNvPicPr/>
                <p:nvPr/>
              </p:nvPicPr>
              <p:blipFill>
                <a:blip r:embed="rId61"/>
                <a:stretch>
                  <a:fillRect/>
                </a:stretch>
              </p:blipFill>
              <p:spPr>
                <a:xfrm>
                  <a:off x="4204464" y="279727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0" name="Ink 79">
                  <a:extLst>
                    <a:ext uri="{FF2B5EF4-FFF2-40B4-BE49-F238E27FC236}">
                      <a16:creationId xmlns:a16="http://schemas.microsoft.com/office/drawing/2014/main" id="{5584EB6F-1486-4F1E-921A-2D67E10AB386}"/>
                    </a:ext>
                  </a:extLst>
                </p14:cNvPr>
                <p14:cNvContentPartPr/>
                <p14:nvPr/>
              </p14:nvContentPartPr>
              <p14:xfrm>
                <a:off x="4222464" y="2814917"/>
                <a:ext cx="360" cy="360"/>
              </p14:xfrm>
            </p:contentPart>
          </mc:Choice>
          <mc:Fallback xmlns="">
            <p:pic>
              <p:nvPicPr>
                <p:cNvPr id="80" name="Ink 79">
                  <a:extLst>
                    <a:ext uri="{FF2B5EF4-FFF2-40B4-BE49-F238E27FC236}">
                      <a16:creationId xmlns:a16="http://schemas.microsoft.com/office/drawing/2014/main" id="{5584EB6F-1486-4F1E-921A-2D67E10AB386}"/>
                    </a:ext>
                  </a:extLst>
                </p:cNvPr>
                <p:cNvPicPr/>
                <p:nvPr/>
              </p:nvPicPr>
              <p:blipFill>
                <a:blip r:embed="rId61"/>
                <a:stretch>
                  <a:fillRect/>
                </a:stretch>
              </p:blipFill>
              <p:spPr>
                <a:xfrm>
                  <a:off x="4204464" y="279727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82" name="Ink 81">
                  <a:extLst>
                    <a:ext uri="{FF2B5EF4-FFF2-40B4-BE49-F238E27FC236}">
                      <a16:creationId xmlns:a16="http://schemas.microsoft.com/office/drawing/2014/main" id="{FC1C9273-2FE9-4EB5-BBA2-7C0D83D8959E}"/>
                    </a:ext>
                  </a:extLst>
                </p14:cNvPr>
                <p14:cNvContentPartPr/>
                <p14:nvPr/>
              </p14:nvContentPartPr>
              <p14:xfrm>
                <a:off x="4222464" y="2814917"/>
                <a:ext cx="360" cy="360"/>
              </p14:xfrm>
            </p:contentPart>
          </mc:Choice>
          <mc:Fallback xmlns="">
            <p:pic>
              <p:nvPicPr>
                <p:cNvPr id="82" name="Ink 81">
                  <a:extLst>
                    <a:ext uri="{FF2B5EF4-FFF2-40B4-BE49-F238E27FC236}">
                      <a16:creationId xmlns:a16="http://schemas.microsoft.com/office/drawing/2014/main" id="{FC1C9273-2FE9-4EB5-BBA2-7C0D83D8959E}"/>
                    </a:ext>
                  </a:extLst>
                </p:cNvPr>
                <p:cNvPicPr/>
                <p:nvPr/>
              </p:nvPicPr>
              <p:blipFill>
                <a:blip r:embed="rId61"/>
                <a:stretch>
                  <a:fillRect/>
                </a:stretch>
              </p:blipFill>
              <p:spPr>
                <a:xfrm>
                  <a:off x="4204464" y="279727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84" name="Ink 83">
                  <a:extLst>
                    <a:ext uri="{FF2B5EF4-FFF2-40B4-BE49-F238E27FC236}">
                      <a16:creationId xmlns:a16="http://schemas.microsoft.com/office/drawing/2014/main" id="{C18035F2-63A1-4822-9145-C397DA41F604}"/>
                    </a:ext>
                  </a:extLst>
                </p14:cNvPr>
                <p14:cNvContentPartPr/>
                <p14:nvPr/>
              </p14:nvContentPartPr>
              <p14:xfrm>
                <a:off x="4222464" y="2814917"/>
                <a:ext cx="360" cy="360"/>
              </p14:xfrm>
            </p:contentPart>
          </mc:Choice>
          <mc:Fallback xmlns="">
            <p:pic>
              <p:nvPicPr>
                <p:cNvPr id="84" name="Ink 83">
                  <a:extLst>
                    <a:ext uri="{FF2B5EF4-FFF2-40B4-BE49-F238E27FC236}">
                      <a16:creationId xmlns:a16="http://schemas.microsoft.com/office/drawing/2014/main" id="{C18035F2-63A1-4822-9145-C397DA41F604}"/>
                    </a:ext>
                  </a:extLst>
                </p:cNvPr>
                <p:cNvPicPr/>
                <p:nvPr/>
              </p:nvPicPr>
              <p:blipFill>
                <a:blip r:embed="rId65"/>
                <a:stretch>
                  <a:fillRect/>
                </a:stretch>
              </p:blipFill>
              <p:spPr>
                <a:xfrm>
                  <a:off x="4204464" y="2797277"/>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6">
            <p14:nvContentPartPr>
              <p14:cNvPr id="86" name="Ink 85">
                <a:extLst>
                  <a:ext uri="{FF2B5EF4-FFF2-40B4-BE49-F238E27FC236}">
                    <a16:creationId xmlns:a16="http://schemas.microsoft.com/office/drawing/2014/main" id="{1962BC18-3B86-4517-B9A1-4315749A50AF}"/>
                  </a:ext>
                </a:extLst>
              </p14:cNvPr>
              <p14:cNvContentPartPr/>
              <p14:nvPr/>
            </p14:nvContentPartPr>
            <p14:xfrm>
              <a:off x="4088904" y="5085437"/>
              <a:ext cx="360" cy="360"/>
            </p14:xfrm>
          </p:contentPart>
        </mc:Choice>
        <mc:Fallback xmlns="">
          <p:pic>
            <p:nvPicPr>
              <p:cNvPr id="86" name="Ink 85">
                <a:extLst>
                  <a:ext uri="{FF2B5EF4-FFF2-40B4-BE49-F238E27FC236}">
                    <a16:creationId xmlns:a16="http://schemas.microsoft.com/office/drawing/2014/main" id="{1962BC18-3B86-4517-B9A1-4315749A50AF}"/>
                  </a:ext>
                </a:extLst>
              </p:cNvPr>
              <p:cNvPicPr/>
              <p:nvPr/>
            </p:nvPicPr>
            <p:blipFill>
              <a:blip r:embed="rId61"/>
              <a:stretch>
                <a:fillRect/>
              </a:stretch>
            </p:blipFill>
            <p:spPr>
              <a:xfrm>
                <a:off x="4071264" y="50674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94" name="Ink 93">
                <a:extLst>
                  <a:ext uri="{FF2B5EF4-FFF2-40B4-BE49-F238E27FC236}">
                    <a16:creationId xmlns:a16="http://schemas.microsoft.com/office/drawing/2014/main" id="{0D71E97E-7644-48AD-BCEF-B797178AF40B}"/>
                  </a:ext>
                </a:extLst>
              </p14:cNvPr>
              <p14:cNvContentPartPr/>
              <p14:nvPr/>
            </p14:nvContentPartPr>
            <p14:xfrm>
              <a:off x="3657264" y="5105957"/>
              <a:ext cx="360" cy="360"/>
            </p14:xfrm>
          </p:contentPart>
        </mc:Choice>
        <mc:Fallback xmlns="">
          <p:pic>
            <p:nvPicPr>
              <p:cNvPr id="94" name="Ink 93">
                <a:extLst>
                  <a:ext uri="{FF2B5EF4-FFF2-40B4-BE49-F238E27FC236}">
                    <a16:creationId xmlns:a16="http://schemas.microsoft.com/office/drawing/2014/main" id="{0D71E97E-7644-48AD-BCEF-B797178AF40B}"/>
                  </a:ext>
                </a:extLst>
              </p:cNvPr>
              <p:cNvPicPr/>
              <p:nvPr/>
            </p:nvPicPr>
            <p:blipFill>
              <a:blip r:embed="rId68"/>
              <a:stretch>
                <a:fillRect/>
              </a:stretch>
            </p:blipFill>
            <p:spPr>
              <a:xfrm>
                <a:off x="3594624" y="504295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95" name="Ink 94">
                <a:extLst>
                  <a:ext uri="{FF2B5EF4-FFF2-40B4-BE49-F238E27FC236}">
                    <a16:creationId xmlns:a16="http://schemas.microsoft.com/office/drawing/2014/main" id="{46215465-81B1-4EFB-AE4F-5FD295CA3CC3}"/>
                  </a:ext>
                </a:extLst>
              </p14:cNvPr>
              <p14:cNvContentPartPr/>
              <p14:nvPr/>
            </p14:nvContentPartPr>
            <p14:xfrm>
              <a:off x="3510744" y="4987877"/>
              <a:ext cx="684720" cy="308880"/>
            </p14:xfrm>
          </p:contentPart>
        </mc:Choice>
        <mc:Fallback xmlns="">
          <p:pic>
            <p:nvPicPr>
              <p:cNvPr id="95" name="Ink 94">
                <a:extLst>
                  <a:ext uri="{FF2B5EF4-FFF2-40B4-BE49-F238E27FC236}">
                    <a16:creationId xmlns:a16="http://schemas.microsoft.com/office/drawing/2014/main" id="{46215465-81B1-4EFB-AE4F-5FD295CA3CC3}"/>
                  </a:ext>
                </a:extLst>
              </p:cNvPr>
              <p:cNvPicPr/>
              <p:nvPr/>
            </p:nvPicPr>
            <p:blipFill>
              <a:blip r:embed="rId70"/>
              <a:stretch>
                <a:fillRect/>
              </a:stretch>
            </p:blipFill>
            <p:spPr>
              <a:xfrm>
                <a:off x="3447744" y="4925237"/>
                <a:ext cx="810360" cy="4345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96" name="Ink 95">
                <a:extLst>
                  <a:ext uri="{FF2B5EF4-FFF2-40B4-BE49-F238E27FC236}">
                    <a16:creationId xmlns:a16="http://schemas.microsoft.com/office/drawing/2014/main" id="{54060B27-623A-4DAB-B8B0-D3EE635CD781}"/>
                  </a:ext>
                </a:extLst>
              </p14:cNvPr>
              <p14:cNvContentPartPr/>
              <p14:nvPr/>
            </p14:nvContentPartPr>
            <p14:xfrm>
              <a:off x="3463224" y="4995077"/>
              <a:ext cx="573840" cy="297720"/>
            </p14:xfrm>
          </p:contentPart>
        </mc:Choice>
        <mc:Fallback xmlns="">
          <p:pic>
            <p:nvPicPr>
              <p:cNvPr id="96" name="Ink 95">
                <a:extLst>
                  <a:ext uri="{FF2B5EF4-FFF2-40B4-BE49-F238E27FC236}">
                    <a16:creationId xmlns:a16="http://schemas.microsoft.com/office/drawing/2014/main" id="{54060B27-623A-4DAB-B8B0-D3EE635CD781}"/>
                  </a:ext>
                </a:extLst>
              </p:cNvPr>
              <p:cNvPicPr/>
              <p:nvPr/>
            </p:nvPicPr>
            <p:blipFill>
              <a:blip r:embed="rId72"/>
              <a:stretch>
                <a:fillRect/>
              </a:stretch>
            </p:blipFill>
            <p:spPr>
              <a:xfrm>
                <a:off x="3400224" y="4932437"/>
                <a:ext cx="699480" cy="423360"/>
              </a:xfrm>
              <a:prstGeom prst="rect">
                <a:avLst/>
              </a:prstGeom>
            </p:spPr>
          </p:pic>
        </mc:Fallback>
      </mc:AlternateContent>
    </p:spTree>
    <p:extLst>
      <p:ext uri="{BB962C8B-B14F-4D97-AF65-F5344CB8AC3E}">
        <p14:creationId xmlns:p14="http://schemas.microsoft.com/office/powerpoint/2010/main" val="10832245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4D95-B23B-4778-A0A1-570C4DD3C2EF}"/>
              </a:ext>
            </a:extLst>
          </p:cNvPr>
          <p:cNvSpPr>
            <a:spLocks noGrp="1"/>
          </p:cNvSpPr>
          <p:nvPr>
            <p:ph type="title"/>
          </p:nvPr>
        </p:nvSpPr>
        <p:spPr/>
        <p:txBody>
          <a:bodyPr/>
          <a:lstStyle/>
          <a:p>
            <a:r>
              <a:rPr lang="en-US" dirty="0"/>
              <a:t>Non-linearity in NEMS</a:t>
            </a:r>
            <a:endParaRPr lang="en-IN" dirty="0"/>
          </a:p>
        </p:txBody>
      </p:sp>
      <p:pic>
        <p:nvPicPr>
          <p:cNvPr id="4" name="Picture 3">
            <a:extLst>
              <a:ext uri="{FF2B5EF4-FFF2-40B4-BE49-F238E27FC236}">
                <a16:creationId xmlns:a16="http://schemas.microsoft.com/office/drawing/2014/main" id="{38A08E56-812D-410F-A738-D8B33198111D}"/>
              </a:ext>
            </a:extLst>
          </p:cNvPr>
          <p:cNvPicPr>
            <a:picLocks noChangeAspect="1"/>
          </p:cNvPicPr>
          <p:nvPr/>
        </p:nvPicPr>
        <p:blipFill>
          <a:blip r:embed="rId2"/>
          <a:stretch>
            <a:fillRect/>
          </a:stretch>
        </p:blipFill>
        <p:spPr>
          <a:xfrm>
            <a:off x="753438" y="2116476"/>
            <a:ext cx="5760000" cy="4320000"/>
          </a:xfrm>
          <a:prstGeom prst="rect">
            <a:avLst/>
          </a:prstGeom>
        </p:spPr>
      </p:pic>
      <p:cxnSp>
        <p:nvCxnSpPr>
          <p:cNvPr id="6" name="Straight Arrow Connector 5">
            <a:extLst>
              <a:ext uri="{FF2B5EF4-FFF2-40B4-BE49-F238E27FC236}">
                <a16:creationId xmlns:a16="http://schemas.microsoft.com/office/drawing/2014/main" id="{82B7F37C-6494-450C-9427-4E9915D3BDFD}"/>
              </a:ext>
            </a:extLst>
          </p:cNvPr>
          <p:cNvCxnSpPr/>
          <p:nvPr/>
        </p:nvCxnSpPr>
        <p:spPr>
          <a:xfrm flipV="1">
            <a:off x="5640512" y="2815119"/>
            <a:ext cx="2404153" cy="102741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157E848-3278-428E-BD16-BA4CF0B54470}"/>
              </a:ext>
            </a:extLst>
          </p:cNvPr>
          <p:cNvCxnSpPr/>
          <p:nvPr/>
        </p:nvCxnSpPr>
        <p:spPr>
          <a:xfrm>
            <a:off x="4572000" y="3893906"/>
            <a:ext cx="3113070" cy="15822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59300BD-A48F-4748-A52C-0B522EC9295B}"/>
              </a:ext>
            </a:extLst>
          </p:cNvPr>
          <p:cNvSpPr txBox="1"/>
          <p:nvPr/>
        </p:nvSpPr>
        <p:spPr>
          <a:xfrm>
            <a:off x="8044665" y="2549363"/>
            <a:ext cx="2897313" cy="1477328"/>
          </a:xfrm>
          <a:prstGeom prst="rect">
            <a:avLst/>
          </a:prstGeom>
          <a:noFill/>
          <a:ln w="38100">
            <a:solidFill>
              <a:schemeClr val="accent1"/>
            </a:solidFill>
          </a:ln>
        </p:spPr>
        <p:txBody>
          <a:bodyPr wrap="square" rtlCol="0">
            <a:spAutoFit/>
          </a:bodyPr>
          <a:lstStyle/>
          <a:p>
            <a:r>
              <a:rPr lang="en-US" dirty="0"/>
              <a:t>Small thickness or width to length allows relatively large sway amplitudes making it easy to see Duffing Non-linearity.</a:t>
            </a:r>
            <a:endParaRPr lang="en-IN" dirty="0"/>
          </a:p>
        </p:txBody>
      </p:sp>
      <p:sp>
        <p:nvSpPr>
          <p:cNvPr id="13" name="TextBox 12">
            <a:extLst>
              <a:ext uri="{FF2B5EF4-FFF2-40B4-BE49-F238E27FC236}">
                <a16:creationId xmlns:a16="http://schemas.microsoft.com/office/drawing/2014/main" id="{9EA6334E-B0BD-4F14-9C73-0665A10B03C9}"/>
              </a:ext>
            </a:extLst>
          </p:cNvPr>
          <p:cNvSpPr txBox="1"/>
          <p:nvPr/>
        </p:nvSpPr>
        <p:spPr>
          <a:xfrm>
            <a:off x="8044665" y="5332288"/>
            <a:ext cx="3352393" cy="646331"/>
          </a:xfrm>
          <a:prstGeom prst="rect">
            <a:avLst/>
          </a:prstGeom>
          <a:noFill/>
          <a:ln w="38100">
            <a:solidFill>
              <a:schemeClr val="accent1"/>
            </a:solidFill>
          </a:ln>
        </p:spPr>
        <p:txBody>
          <a:bodyPr wrap="none" rtlCol="0">
            <a:spAutoFit/>
          </a:bodyPr>
          <a:lstStyle/>
          <a:p>
            <a:r>
              <a:rPr lang="en-US" dirty="0"/>
              <a:t>Buckling due to stress can induce </a:t>
            </a:r>
          </a:p>
          <a:p>
            <a:r>
              <a:rPr lang="en-US" dirty="0"/>
              <a:t>Broken symmetries </a:t>
            </a:r>
            <a:endParaRPr lang="en-IN" dirty="0"/>
          </a:p>
        </p:txBody>
      </p:sp>
    </p:spTree>
    <p:extLst>
      <p:ext uri="{BB962C8B-B14F-4D97-AF65-F5344CB8AC3E}">
        <p14:creationId xmlns:p14="http://schemas.microsoft.com/office/powerpoint/2010/main" val="3673577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E77D5-7CA1-44E4-AD1F-378885162B87}"/>
              </a:ext>
            </a:extLst>
          </p:cNvPr>
          <p:cNvSpPr>
            <a:spLocks noGrp="1"/>
          </p:cNvSpPr>
          <p:nvPr>
            <p:ph type="title"/>
          </p:nvPr>
        </p:nvSpPr>
        <p:spPr/>
        <p:txBody>
          <a:bodyPr/>
          <a:lstStyle/>
          <a:p>
            <a:r>
              <a:rPr lang="en-US" dirty="0"/>
              <a:t>Non-linear damping added to Duffing system</a:t>
            </a:r>
            <a:endParaRPr lang="en-IN" dirty="0"/>
          </a:p>
        </p:txBody>
      </p:sp>
      <p:pic>
        <p:nvPicPr>
          <p:cNvPr id="6" name="Picture 5">
            <a:extLst>
              <a:ext uri="{FF2B5EF4-FFF2-40B4-BE49-F238E27FC236}">
                <a16:creationId xmlns:a16="http://schemas.microsoft.com/office/drawing/2014/main" id="{06CC6CE3-8B2B-46E2-92D3-13D9A266DD2F}"/>
              </a:ext>
            </a:extLst>
          </p:cNvPr>
          <p:cNvPicPr>
            <a:picLocks noChangeAspect="1"/>
          </p:cNvPicPr>
          <p:nvPr/>
        </p:nvPicPr>
        <p:blipFill>
          <a:blip r:embed="rId2"/>
          <a:stretch>
            <a:fillRect/>
          </a:stretch>
        </p:blipFill>
        <p:spPr>
          <a:xfrm>
            <a:off x="1253653" y="2286835"/>
            <a:ext cx="9504001" cy="1440000"/>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C7C6D84E-D4BE-4549-8EE2-01CBABA19689}"/>
                  </a:ext>
                </a:extLst>
              </p14:cNvPr>
              <p14:cNvContentPartPr/>
              <p14:nvPr/>
            </p14:nvContentPartPr>
            <p14:xfrm>
              <a:off x="4561224" y="4386317"/>
              <a:ext cx="360" cy="360"/>
            </p14:xfrm>
          </p:contentPart>
        </mc:Choice>
        <mc:Fallback xmlns="">
          <p:pic>
            <p:nvPicPr>
              <p:cNvPr id="7" name="Ink 6">
                <a:extLst>
                  <a:ext uri="{FF2B5EF4-FFF2-40B4-BE49-F238E27FC236}">
                    <a16:creationId xmlns:a16="http://schemas.microsoft.com/office/drawing/2014/main" id="{C7C6D84E-D4BE-4549-8EE2-01CBABA19689}"/>
                  </a:ext>
                </a:extLst>
              </p:cNvPr>
              <p:cNvPicPr/>
              <p:nvPr/>
            </p:nvPicPr>
            <p:blipFill>
              <a:blip r:embed="rId4"/>
              <a:stretch>
                <a:fillRect/>
              </a:stretch>
            </p:blipFill>
            <p:spPr>
              <a:xfrm>
                <a:off x="4543584" y="436867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00EC7238-C1E5-401E-B51F-DEA36BF753B3}"/>
                  </a:ext>
                </a:extLst>
              </p14:cNvPr>
              <p14:cNvContentPartPr/>
              <p14:nvPr/>
            </p14:nvContentPartPr>
            <p14:xfrm>
              <a:off x="1050504" y="2588837"/>
              <a:ext cx="479160" cy="1041120"/>
            </p14:xfrm>
          </p:contentPart>
        </mc:Choice>
        <mc:Fallback xmlns="">
          <p:pic>
            <p:nvPicPr>
              <p:cNvPr id="10" name="Ink 9">
                <a:extLst>
                  <a:ext uri="{FF2B5EF4-FFF2-40B4-BE49-F238E27FC236}">
                    <a16:creationId xmlns:a16="http://schemas.microsoft.com/office/drawing/2014/main" id="{00EC7238-C1E5-401E-B51F-DEA36BF753B3}"/>
                  </a:ext>
                </a:extLst>
              </p:cNvPr>
              <p:cNvPicPr/>
              <p:nvPr/>
            </p:nvPicPr>
            <p:blipFill>
              <a:blip r:embed="rId6"/>
              <a:stretch>
                <a:fillRect/>
              </a:stretch>
            </p:blipFill>
            <p:spPr>
              <a:xfrm>
                <a:off x="1014864" y="2552837"/>
                <a:ext cx="550800" cy="1112760"/>
              </a:xfrm>
              <a:prstGeom prst="rect">
                <a:avLst/>
              </a:prstGeom>
            </p:spPr>
          </p:pic>
        </mc:Fallback>
      </mc:AlternateContent>
      <p:grpSp>
        <p:nvGrpSpPr>
          <p:cNvPr id="13" name="Group 12">
            <a:extLst>
              <a:ext uri="{FF2B5EF4-FFF2-40B4-BE49-F238E27FC236}">
                <a16:creationId xmlns:a16="http://schemas.microsoft.com/office/drawing/2014/main" id="{96AD5037-5D45-4063-859E-396DD34DA22B}"/>
              </a:ext>
            </a:extLst>
          </p:cNvPr>
          <p:cNvGrpSpPr/>
          <p:nvPr/>
        </p:nvGrpSpPr>
        <p:grpSpPr>
          <a:xfrm>
            <a:off x="6225504" y="2507477"/>
            <a:ext cx="504720" cy="1211040"/>
            <a:chOff x="6225504" y="2507477"/>
            <a:chExt cx="504720" cy="1211040"/>
          </a:xfrm>
        </p:grpSpPr>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856D1837-2716-4374-AE5E-F0AB59728BEB}"/>
                    </a:ext>
                  </a:extLst>
                </p14:cNvPr>
                <p14:cNvContentPartPr/>
                <p14:nvPr/>
              </p14:nvContentPartPr>
              <p14:xfrm>
                <a:off x="6487224" y="2507477"/>
                <a:ext cx="243000" cy="1211040"/>
              </p14:xfrm>
            </p:contentPart>
          </mc:Choice>
          <mc:Fallback xmlns="">
            <p:pic>
              <p:nvPicPr>
                <p:cNvPr id="11" name="Ink 10">
                  <a:extLst>
                    <a:ext uri="{FF2B5EF4-FFF2-40B4-BE49-F238E27FC236}">
                      <a16:creationId xmlns:a16="http://schemas.microsoft.com/office/drawing/2014/main" id="{856D1837-2716-4374-AE5E-F0AB59728BEB}"/>
                    </a:ext>
                  </a:extLst>
                </p:cNvPr>
                <p:cNvPicPr/>
                <p:nvPr/>
              </p:nvPicPr>
              <p:blipFill>
                <a:blip r:embed="rId8"/>
                <a:stretch>
                  <a:fillRect/>
                </a:stretch>
              </p:blipFill>
              <p:spPr>
                <a:xfrm>
                  <a:off x="6451584" y="2471477"/>
                  <a:ext cx="314640" cy="1282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E69025A5-02AB-4F67-AF57-402AAF1E2732}"/>
                    </a:ext>
                  </a:extLst>
                </p14:cNvPr>
                <p14:cNvContentPartPr/>
                <p14:nvPr/>
              </p14:nvContentPartPr>
              <p14:xfrm>
                <a:off x="6225504" y="2525477"/>
                <a:ext cx="360720" cy="21240"/>
              </p14:xfrm>
            </p:contentPart>
          </mc:Choice>
          <mc:Fallback xmlns="">
            <p:pic>
              <p:nvPicPr>
                <p:cNvPr id="12" name="Ink 11">
                  <a:extLst>
                    <a:ext uri="{FF2B5EF4-FFF2-40B4-BE49-F238E27FC236}">
                      <a16:creationId xmlns:a16="http://schemas.microsoft.com/office/drawing/2014/main" id="{E69025A5-02AB-4F67-AF57-402AAF1E2732}"/>
                    </a:ext>
                  </a:extLst>
                </p:cNvPr>
                <p:cNvPicPr/>
                <p:nvPr/>
              </p:nvPicPr>
              <p:blipFill>
                <a:blip r:embed="rId10"/>
                <a:stretch>
                  <a:fillRect/>
                </a:stretch>
              </p:blipFill>
              <p:spPr>
                <a:xfrm>
                  <a:off x="6189504" y="2489477"/>
                  <a:ext cx="432360" cy="92880"/>
                </a:xfrm>
                <a:prstGeom prst="rect">
                  <a:avLst/>
                </a:prstGeom>
              </p:spPr>
            </p:pic>
          </mc:Fallback>
        </mc:AlternateContent>
      </p:grpSp>
      <p:grpSp>
        <p:nvGrpSpPr>
          <p:cNvPr id="16" name="Group 15">
            <a:extLst>
              <a:ext uri="{FF2B5EF4-FFF2-40B4-BE49-F238E27FC236}">
                <a16:creationId xmlns:a16="http://schemas.microsoft.com/office/drawing/2014/main" id="{00C6D911-9189-43A4-9CD1-9CBF36EC336A}"/>
              </a:ext>
            </a:extLst>
          </p:cNvPr>
          <p:cNvGrpSpPr/>
          <p:nvPr/>
        </p:nvGrpSpPr>
        <p:grpSpPr>
          <a:xfrm>
            <a:off x="1449024" y="3723917"/>
            <a:ext cx="1084680" cy="1455480"/>
            <a:chOff x="1449024" y="3723917"/>
            <a:chExt cx="1084680" cy="1455480"/>
          </a:xfrm>
        </p:grpSpPr>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592AFF7D-B984-4D3D-A5FB-8CBBA5583E28}"/>
                    </a:ext>
                  </a:extLst>
                </p14:cNvPr>
                <p14:cNvContentPartPr/>
                <p14:nvPr/>
              </p14:nvContentPartPr>
              <p14:xfrm>
                <a:off x="1449024" y="3723917"/>
                <a:ext cx="1084680" cy="1398240"/>
              </p14:xfrm>
            </p:contentPart>
          </mc:Choice>
          <mc:Fallback xmlns="">
            <p:pic>
              <p:nvPicPr>
                <p:cNvPr id="14" name="Ink 13">
                  <a:extLst>
                    <a:ext uri="{FF2B5EF4-FFF2-40B4-BE49-F238E27FC236}">
                      <a16:creationId xmlns:a16="http://schemas.microsoft.com/office/drawing/2014/main" id="{592AFF7D-B984-4D3D-A5FB-8CBBA5583E28}"/>
                    </a:ext>
                  </a:extLst>
                </p:cNvPr>
                <p:cNvPicPr/>
                <p:nvPr/>
              </p:nvPicPr>
              <p:blipFill>
                <a:blip r:embed="rId12"/>
                <a:stretch>
                  <a:fillRect/>
                </a:stretch>
              </p:blipFill>
              <p:spPr>
                <a:xfrm>
                  <a:off x="1413024" y="3687917"/>
                  <a:ext cx="1156320" cy="1469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B2F870D9-AB86-44A0-BA0D-865F4D3B2E32}"/>
                    </a:ext>
                  </a:extLst>
                </p14:cNvPr>
                <p14:cNvContentPartPr/>
                <p14:nvPr/>
              </p14:nvContentPartPr>
              <p14:xfrm>
                <a:off x="1450824" y="4711037"/>
                <a:ext cx="368280" cy="468360"/>
              </p14:xfrm>
            </p:contentPart>
          </mc:Choice>
          <mc:Fallback xmlns="">
            <p:pic>
              <p:nvPicPr>
                <p:cNvPr id="15" name="Ink 14">
                  <a:extLst>
                    <a:ext uri="{FF2B5EF4-FFF2-40B4-BE49-F238E27FC236}">
                      <a16:creationId xmlns:a16="http://schemas.microsoft.com/office/drawing/2014/main" id="{B2F870D9-AB86-44A0-BA0D-865F4D3B2E32}"/>
                    </a:ext>
                  </a:extLst>
                </p:cNvPr>
                <p:cNvPicPr/>
                <p:nvPr/>
              </p:nvPicPr>
              <p:blipFill>
                <a:blip r:embed="rId14"/>
                <a:stretch>
                  <a:fillRect/>
                </a:stretch>
              </p:blipFill>
              <p:spPr>
                <a:xfrm>
                  <a:off x="1415184" y="4675037"/>
                  <a:ext cx="439920" cy="540000"/>
                </a:xfrm>
                <a:prstGeom prst="rect">
                  <a:avLst/>
                </a:prstGeom>
              </p:spPr>
            </p:pic>
          </mc:Fallback>
        </mc:AlternateContent>
      </p:grpSp>
      <p:grpSp>
        <p:nvGrpSpPr>
          <p:cNvPr id="19" name="Group 18">
            <a:extLst>
              <a:ext uri="{FF2B5EF4-FFF2-40B4-BE49-F238E27FC236}">
                <a16:creationId xmlns:a16="http://schemas.microsoft.com/office/drawing/2014/main" id="{8BC03111-34B8-4A81-A5A6-2A389EF0F6BF}"/>
              </a:ext>
            </a:extLst>
          </p:cNvPr>
          <p:cNvGrpSpPr/>
          <p:nvPr/>
        </p:nvGrpSpPr>
        <p:grpSpPr>
          <a:xfrm>
            <a:off x="7520784" y="3698357"/>
            <a:ext cx="498600" cy="1096920"/>
            <a:chOff x="7520784" y="3698357"/>
            <a:chExt cx="498600" cy="1096920"/>
          </a:xfrm>
        </p:grpSpPr>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CE1CCDC7-BE07-4768-9C37-A6C7C167F121}"/>
                    </a:ext>
                  </a:extLst>
                </p14:cNvPr>
                <p14:cNvContentPartPr/>
                <p14:nvPr/>
              </p14:nvContentPartPr>
              <p14:xfrm>
                <a:off x="7520784" y="3698357"/>
                <a:ext cx="356400" cy="1000800"/>
              </p14:xfrm>
            </p:contentPart>
          </mc:Choice>
          <mc:Fallback xmlns="">
            <p:pic>
              <p:nvPicPr>
                <p:cNvPr id="17" name="Ink 16">
                  <a:extLst>
                    <a:ext uri="{FF2B5EF4-FFF2-40B4-BE49-F238E27FC236}">
                      <a16:creationId xmlns:a16="http://schemas.microsoft.com/office/drawing/2014/main" id="{CE1CCDC7-BE07-4768-9C37-A6C7C167F121}"/>
                    </a:ext>
                  </a:extLst>
                </p:cNvPr>
                <p:cNvPicPr/>
                <p:nvPr/>
              </p:nvPicPr>
              <p:blipFill>
                <a:blip r:embed="rId16"/>
                <a:stretch>
                  <a:fillRect/>
                </a:stretch>
              </p:blipFill>
              <p:spPr>
                <a:xfrm>
                  <a:off x="7485144" y="3662357"/>
                  <a:ext cx="428040" cy="1072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20B8C9FF-2B79-4128-96AA-F15DA6D38B04}"/>
                    </a:ext>
                  </a:extLst>
                </p14:cNvPr>
                <p14:cNvContentPartPr/>
                <p14:nvPr/>
              </p14:nvContentPartPr>
              <p14:xfrm>
                <a:off x="7608984" y="4428437"/>
                <a:ext cx="410400" cy="366840"/>
              </p14:xfrm>
            </p:contentPart>
          </mc:Choice>
          <mc:Fallback xmlns="">
            <p:pic>
              <p:nvPicPr>
                <p:cNvPr id="18" name="Ink 17">
                  <a:extLst>
                    <a:ext uri="{FF2B5EF4-FFF2-40B4-BE49-F238E27FC236}">
                      <a16:creationId xmlns:a16="http://schemas.microsoft.com/office/drawing/2014/main" id="{20B8C9FF-2B79-4128-96AA-F15DA6D38B04}"/>
                    </a:ext>
                  </a:extLst>
                </p:cNvPr>
                <p:cNvPicPr/>
                <p:nvPr/>
              </p:nvPicPr>
              <p:blipFill>
                <a:blip r:embed="rId18"/>
                <a:stretch>
                  <a:fillRect/>
                </a:stretch>
              </p:blipFill>
              <p:spPr>
                <a:xfrm>
                  <a:off x="7572984" y="4392797"/>
                  <a:ext cx="482040" cy="438480"/>
                </a:xfrm>
                <a:prstGeom prst="rect">
                  <a:avLst/>
                </a:prstGeom>
              </p:spPr>
            </p:pic>
          </mc:Fallback>
        </mc:AlternateContent>
      </p:grpSp>
      <p:sp>
        <p:nvSpPr>
          <p:cNvPr id="20" name="TextBox 19">
            <a:extLst>
              <a:ext uri="{FF2B5EF4-FFF2-40B4-BE49-F238E27FC236}">
                <a16:creationId xmlns:a16="http://schemas.microsoft.com/office/drawing/2014/main" id="{D9164A91-7EBB-4544-B822-A2BBE18E5F28}"/>
              </a:ext>
            </a:extLst>
          </p:cNvPr>
          <p:cNvSpPr txBox="1"/>
          <p:nvPr/>
        </p:nvSpPr>
        <p:spPr>
          <a:xfrm>
            <a:off x="742279" y="5266523"/>
            <a:ext cx="2305439" cy="369332"/>
          </a:xfrm>
          <a:prstGeom prst="rect">
            <a:avLst/>
          </a:prstGeom>
          <a:noFill/>
          <a:ln w="38100">
            <a:solidFill>
              <a:schemeClr val="accent1"/>
            </a:solidFill>
          </a:ln>
        </p:spPr>
        <p:txBody>
          <a:bodyPr wrap="none" rtlCol="0">
            <a:spAutoFit/>
          </a:bodyPr>
          <a:lstStyle/>
          <a:p>
            <a:r>
              <a:rPr lang="en-US" dirty="0"/>
              <a:t>Linear + Duffing terms</a:t>
            </a:r>
            <a:endParaRPr lang="en-IN" dirty="0"/>
          </a:p>
        </p:txBody>
      </p:sp>
      <p:sp>
        <p:nvSpPr>
          <p:cNvPr id="21" name="TextBox 20">
            <a:extLst>
              <a:ext uri="{FF2B5EF4-FFF2-40B4-BE49-F238E27FC236}">
                <a16:creationId xmlns:a16="http://schemas.microsoft.com/office/drawing/2014/main" id="{E745ED69-19C1-4094-A1FE-A9BE2DC0BC3B}"/>
              </a:ext>
            </a:extLst>
          </p:cNvPr>
          <p:cNvSpPr txBox="1"/>
          <p:nvPr/>
        </p:nvSpPr>
        <p:spPr>
          <a:xfrm>
            <a:off x="7877184" y="4845419"/>
            <a:ext cx="4023089" cy="1754326"/>
          </a:xfrm>
          <a:prstGeom prst="rect">
            <a:avLst/>
          </a:prstGeom>
          <a:noFill/>
          <a:ln w="38100">
            <a:solidFill>
              <a:srgbClr val="C00000"/>
            </a:solidFill>
          </a:ln>
        </p:spPr>
        <p:txBody>
          <a:bodyPr wrap="none" rtlCol="0">
            <a:spAutoFit/>
          </a:bodyPr>
          <a:lstStyle/>
          <a:p>
            <a:r>
              <a:rPr lang="en-US" dirty="0"/>
              <a:t>Non-linear damping term </a:t>
            </a:r>
          </a:p>
          <a:p>
            <a:r>
              <a:rPr lang="en-US" dirty="0"/>
              <a:t>That reduces amplitude with </a:t>
            </a:r>
          </a:p>
          <a:p>
            <a:r>
              <a:rPr lang="en-US" dirty="0"/>
              <a:t>Drive amplitude and velocity.</a:t>
            </a:r>
          </a:p>
          <a:p>
            <a:r>
              <a:rPr lang="en-US" dirty="0"/>
              <a:t>Has been seen in </a:t>
            </a:r>
          </a:p>
          <a:p>
            <a:r>
              <a:rPr lang="en-US" dirty="0"/>
              <a:t>Systems like CNT , Graphene , Diamond </a:t>
            </a:r>
          </a:p>
          <a:p>
            <a:r>
              <a:rPr lang="en-US" dirty="0"/>
              <a:t>Long </a:t>
            </a:r>
            <a:r>
              <a:rPr lang="en-US" dirty="0" err="1"/>
              <a:t>AuPd</a:t>
            </a:r>
            <a:r>
              <a:rPr lang="en-US" dirty="0"/>
              <a:t> beams </a:t>
            </a:r>
            <a:r>
              <a:rPr lang="en-US" dirty="0" err="1"/>
              <a:t>etc</a:t>
            </a:r>
            <a:endParaRPr lang="en-IN" dirty="0"/>
          </a:p>
        </p:txBody>
      </p:sp>
    </p:spTree>
    <p:extLst>
      <p:ext uri="{BB962C8B-B14F-4D97-AF65-F5344CB8AC3E}">
        <p14:creationId xmlns:p14="http://schemas.microsoft.com/office/powerpoint/2010/main" val="4096196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64A3D0F9-87ED-EFF0-6B05-76B311563B5E}"/>
              </a:ext>
            </a:extLst>
          </p:cNvPr>
          <p:cNvSpPr txBox="1">
            <a:spLocks noChangeArrowheads="1"/>
          </p:cNvSpPr>
          <p:nvPr/>
        </p:nvSpPr>
        <p:spPr bwMode="auto">
          <a:xfrm>
            <a:off x="1980049" y="-4320"/>
            <a:ext cx="8229024" cy="1700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71" rIns="0" bIns="0" anchor="ctr"/>
          <a:lstStyle>
            <a:lvl1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gn="ctr">
              <a:buClrTx/>
              <a:buFontTx/>
              <a:buNone/>
            </a:pPr>
            <a:endParaRPr lang="en-IN" altLang="en-US" sz="3992" dirty="0"/>
          </a:p>
        </p:txBody>
      </p:sp>
      <p:sp>
        <p:nvSpPr>
          <p:cNvPr id="16386" name="Text Box 2">
            <a:extLst>
              <a:ext uri="{FF2B5EF4-FFF2-40B4-BE49-F238E27FC236}">
                <a16:creationId xmlns:a16="http://schemas.microsoft.com/office/drawing/2014/main" id="{A16C39D8-97ED-9447-A2FB-21CD2D52E41C}"/>
              </a:ext>
            </a:extLst>
          </p:cNvPr>
          <p:cNvSpPr txBox="1">
            <a:spLocks noChangeArrowheads="1"/>
          </p:cNvSpPr>
          <p:nvPr/>
        </p:nvSpPr>
        <p:spPr bwMode="auto">
          <a:xfrm>
            <a:off x="2013172" y="2122784"/>
            <a:ext cx="4015142" cy="4526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4" rIns="0" bIns="0"/>
          <a:lstStyle>
            <a:lvl1pPr marL="430213" indent="-32385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spcAft>
                <a:spcPts val="1293"/>
              </a:spcAft>
              <a:buSzPct val="45000"/>
              <a:buFont typeface="Wingdings" panose="05000000000000000000" pitchFamily="2" charset="2"/>
              <a:buChar char=""/>
            </a:pPr>
            <a:r>
              <a:rPr lang="en-IN" altLang="en-US" sz="2903" dirty="0"/>
              <a:t>Extremely small</a:t>
            </a:r>
          </a:p>
          <a:p>
            <a:pPr>
              <a:spcAft>
                <a:spcPts val="1293"/>
              </a:spcAft>
              <a:buSzPct val="45000"/>
              <a:buFont typeface="Wingdings" panose="05000000000000000000" pitchFamily="2" charset="2"/>
              <a:buChar char=""/>
            </a:pPr>
            <a:r>
              <a:rPr lang="en-IN" altLang="en-US" sz="2903" dirty="0"/>
              <a:t>Typically resonates in radio-frequencies</a:t>
            </a:r>
          </a:p>
          <a:p>
            <a:pPr>
              <a:spcAft>
                <a:spcPts val="1293"/>
              </a:spcAft>
              <a:buSzPct val="45000"/>
              <a:buFont typeface="Wingdings" panose="05000000000000000000" pitchFamily="2" charset="2"/>
              <a:buChar char=""/>
            </a:pPr>
            <a:r>
              <a:rPr lang="en-IN" altLang="en-US" sz="2903" dirty="0"/>
              <a:t>Extremely high-Q expected ???</a:t>
            </a:r>
          </a:p>
          <a:p>
            <a:pPr>
              <a:spcAft>
                <a:spcPts val="1293"/>
              </a:spcAft>
              <a:buSzPct val="45000"/>
              <a:buFont typeface="Wingdings" panose="05000000000000000000" pitchFamily="2" charset="2"/>
              <a:buChar char=""/>
            </a:pPr>
            <a:r>
              <a:rPr lang="en-IN" altLang="en-US" sz="2903" dirty="0"/>
              <a:t> (due to poor coupling to environment) </a:t>
            </a:r>
          </a:p>
        </p:txBody>
      </p:sp>
      <p:sp>
        <p:nvSpPr>
          <p:cNvPr id="16387" name="Text Box 3">
            <a:extLst>
              <a:ext uri="{FF2B5EF4-FFF2-40B4-BE49-F238E27FC236}">
                <a16:creationId xmlns:a16="http://schemas.microsoft.com/office/drawing/2014/main" id="{50E7385A-67BE-5255-C904-7DE2088FC54B}"/>
              </a:ext>
            </a:extLst>
          </p:cNvPr>
          <p:cNvSpPr txBox="1">
            <a:spLocks noChangeArrowheads="1"/>
          </p:cNvSpPr>
          <p:nvPr/>
        </p:nvSpPr>
        <p:spPr bwMode="auto">
          <a:xfrm>
            <a:off x="6196811" y="2122784"/>
            <a:ext cx="4015142" cy="400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4" rIns="0" bIns="0"/>
          <a:lstStyle>
            <a:lvl1pPr marL="430213" indent="-32385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spcAft>
                <a:spcPts val="1293"/>
              </a:spcAft>
              <a:buSzPct val="45000"/>
              <a:buFont typeface="Wingdings" panose="05000000000000000000" pitchFamily="2" charset="2"/>
              <a:buChar char=""/>
            </a:pPr>
            <a:r>
              <a:rPr lang="en-IN" altLang="en-US" sz="2903" dirty="0"/>
              <a:t>Macroscopic</a:t>
            </a:r>
          </a:p>
          <a:p>
            <a:pPr>
              <a:spcAft>
                <a:spcPts val="1293"/>
              </a:spcAft>
              <a:buSzPct val="45000"/>
              <a:buFont typeface="Wingdings" panose="05000000000000000000" pitchFamily="2" charset="2"/>
              <a:buChar char=""/>
            </a:pPr>
            <a:r>
              <a:rPr lang="en-IN" altLang="en-US" sz="2903" dirty="0"/>
              <a:t>Typically resonates in acoustic frequencies</a:t>
            </a:r>
          </a:p>
          <a:p>
            <a:pPr>
              <a:spcAft>
                <a:spcPts val="1293"/>
              </a:spcAft>
              <a:buSzPct val="45000"/>
              <a:buFont typeface="Wingdings" panose="05000000000000000000" pitchFamily="2" charset="2"/>
              <a:buChar char=""/>
            </a:pPr>
            <a:r>
              <a:rPr lang="en-IN" altLang="en-US" sz="2903" dirty="0"/>
              <a:t>Typically low Q-factors</a:t>
            </a:r>
          </a:p>
        </p:txBody>
      </p:sp>
      <p:sp>
        <p:nvSpPr>
          <p:cNvPr id="3" name="Title 2">
            <a:extLst>
              <a:ext uri="{FF2B5EF4-FFF2-40B4-BE49-F238E27FC236}">
                <a16:creationId xmlns:a16="http://schemas.microsoft.com/office/drawing/2014/main" id="{00D7D37A-A600-BC62-8EDA-BCCA43C34AB8}"/>
              </a:ext>
            </a:extLst>
          </p:cNvPr>
          <p:cNvSpPr>
            <a:spLocks noGrp="1"/>
          </p:cNvSpPr>
          <p:nvPr>
            <p:ph type="title"/>
          </p:nvPr>
        </p:nvSpPr>
        <p:spPr/>
        <p:txBody>
          <a:bodyPr>
            <a:normAutofit/>
          </a:bodyPr>
          <a:lstStyle/>
          <a:p>
            <a:r>
              <a:rPr lang="en-IN" altLang="en-US" sz="2800" dirty="0"/>
              <a:t>Differences between NEMS/MEMS and large scale </a:t>
            </a:r>
            <a:r>
              <a:rPr lang="en-IN" altLang="en-US" sz="2800" dirty="0" err="1"/>
              <a:t>resonatorS</a:t>
            </a:r>
            <a:endParaRPr lang="en-IN"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3471E47-14E4-4988-B5C5-1875D8AE8918}"/>
              </a:ext>
            </a:extLst>
          </p:cNvPr>
          <p:cNvSpPr txBox="1"/>
          <p:nvPr/>
        </p:nvSpPr>
        <p:spPr>
          <a:xfrm>
            <a:off x="1387012" y="4263775"/>
            <a:ext cx="8608447" cy="830997"/>
          </a:xfrm>
          <a:prstGeom prst="rect">
            <a:avLst/>
          </a:prstGeom>
          <a:noFill/>
        </p:spPr>
        <p:txBody>
          <a:bodyPr wrap="none" rtlCol="0">
            <a:spAutoFit/>
          </a:bodyPr>
          <a:lstStyle/>
          <a:p>
            <a:r>
              <a:rPr lang="en-US" sz="4800" dirty="0">
                <a:solidFill>
                  <a:schemeClr val="bg1"/>
                </a:solidFill>
              </a:rPr>
              <a:t>Non-linear Damping in Pd beams </a:t>
            </a:r>
            <a:endParaRPr lang="en-IN" sz="4800" dirty="0">
              <a:solidFill>
                <a:schemeClr val="bg1"/>
              </a:solidFill>
            </a:endParaRPr>
          </a:p>
        </p:txBody>
      </p:sp>
    </p:spTree>
    <p:extLst>
      <p:ext uri="{BB962C8B-B14F-4D97-AF65-F5344CB8AC3E}">
        <p14:creationId xmlns:p14="http://schemas.microsoft.com/office/powerpoint/2010/main" val="1758967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5FC8-B5FB-4492-BA88-AD45F72F442F}"/>
              </a:ext>
            </a:extLst>
          </p:cNvPr>
          <p:cNvSpPr>
            <a:spLocks noGrp="1"/>
          </p:cNvSpPr>
          <p:nvPr>
            <p:ph type="title"/>
          </p:nvPr>
        </p:nvSpPr>
        <p:spPr/>
        <p:txBody>
          <a:bodyPr/>
          <a:lstStyle/>
          <a:p>
            <a:r>
              <a:rPr lang="en-US" dirty="0"/>
              <a:t>Samples</a:t>
            </a:r>
            <a:endParaRPr lang="en-IN" dirty="0"/>
          </a:p>
        </p:txBody>
      </p:sp>
      <p:pic>
        <p:nvPicPr>
          <p:cNvPr id="8" name="Picture 7">
            <a:extLst>
              <a:ext uri="{FF2B5EF4-FFF2-40B4-BE49-F238E27FC236}">
                <a16:creationId xmlns:a16="http://schemas.microsoft.com/office/drawing/2014/main" id="{4F45AF54-6804-468F-8660-AAA932F787A5}"/>
              </a:ext>
            </a:extLst>
          </p:cNvPr>
          <p:cNvPicPr>
            <a:picLocks noChangeAspect="1"/>
          </p:cNvPicPr>
          <p:nvPr/>
        </p:nvPicPr>
        <p:blipFill>
          <a:blip r:embed="rId2"/>
          <a:stretch>
            <a:fillRect/>
          </a:stretch>
        </p:blipFill>
        <p:spPr>
          <a:xfrm>
            <a:off x="2159525" y="2268517"/>
            <a:ext cx="7164186" cy="4054822"/>
          </a:xfrm>
          <a:prstGeom prst="rect">
            <a:avLst/>
          </a:prstGeom>
        </p:spPr>
      </p:pic>
      <p:cxnSp>
        <p:nvCxnSpPr>
          <p:cNvPr id="10" name="Straight Arrow Connector 9">
            <a:extLst>
              <a:ext uri="{FF2B5EF4-FFF2-40B4-BE49-F238E27FC236}">
                <a16:creationId xmlns:a16="http://schemas.microsoft.com/office/drawing/2014/main" id="{40EEE160-C8CA-4E1D-9E4C-C226A1B95F29}"/>
              </a:ext>
            </a:extLst>
          </p:cNvPr>
          <p:cNvCxnSpPr/>
          <p:nvPr/>
        </p:nvCxnSpPr>
        <p:spPr>
          <a:xfrm flipH="1">
            <a:off x="1296062" y="3273949"/>
            <a:ext cx="1311965" cy="310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CB7E71A-F8C1-401F-B93F-67D20F95EDD6}"/>
              </a:ext>
            </a:extLst>
          </p:cNvPr>
          <p:cNvSpPr txBox="1"/>
          <p:nvPr/>
        </p:nvSpPr>
        <p:spPr>
          <a:xfrm>
            <a:off x="116893" y="3127489"/>
            <a:ext cx="1179169" cy="2031325"/>
          </a:xfrm>
          <a:prstGeom prst="rect">
            <a:avLst/>
          </a:prstGeom>
          <a:noFill/>
          <a:ln w="25400">
            <a:solidFill>
              <a:schemeClr val="accent2"/>
            </a:solidFill>
          </a:ln>
        </p:spPr>
        <p:txBody>
          <a:bodyPr wrap="none" rtlCol="0">
            <a:spAutoFit/>
          </a:bodyPr>
          <a:lstStyle/>
          <a:p>
            <a:r>
              <a:rPr lang="en-US" dirty="0"/>
              <a:t>Submicron</a:t>
            </a:r>
          </a:p>
          <a:p>
            <a:r>
              <a:rPr lang="en-US" dirty="0"/>
              <a:t>Wide </a:t>
            </a:r>
          </a:p>
          <a:p>
            <a:r>
              <a:rPr lang="en-US" dirty="0"/>
              <a:t>Palladium </a:t>
            </a:r>
          </a:p>
          <a:p>
            <a:r>
              <a:rPr lang="en-US" dirty="0"/>
              <a:t>Beams</a:t>
            </a:r>
          </a:p>
          <a:p>
            <a:r>
              <a:rPr lang="en-US" dirty="0"/>
              <a:t>4 to 5 </a:t>
            </a:r>
            <a:r>
              <a:rPr lang="en-US" dirty="0">
                <a:latin typeface="Symbol" panose="05050102010706020507" pitchFamily="18" charset="2"/>
              </a:rPr>
              <a:t>u</a:t>
            </a:r>
            <a:r>
              <a:rPr lang="en-US" dirty="0"/>
              <a:t>m </a:t>
            </a:r>
          </a:p>
          <a:p>
            <a:r>
              <a:rPr lang="en-US" dirty="0"/>
              <a:t>long</a:t>
            </a:r>
          </a:p>
          <a:p>
            <a:endParaRPr lang="en-IN" dirty="0"/>
          </a:p>
        </p:txBody>
      </p:sp>
      <p:cxnSp>
        <p:nvCxnSpPr>
          <p:cNvPr id="13" name="Straight Arrow Connector 12">
            <a:extLst>
              <a:ext uri="{FF2B5EF4-FFF2-40B4-BE49-F238E27FC236}">
                <a16:creationId xmlns:a16="http://schemas.microsoft.com/office/drawing/2014/main" id="{89610AED-118A-4A5F-964A-01C17EF60F28}"/>
              </a:ext>
            </a:extLst>
          </p:cNvPr>
          <p:cNvCxnSpPr/>
          <p:nvPr/>
        </p:nvCxnSpPr>
        <p:spPr>
          <a:xfrm flipV="1">
            <a:off x="8368063" y="2988601"/>
            <a:ext cx="1168842" cy="595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E7643A2-D0B4-4B09-89C7-6B5C79C1A60B}"/>
              </a:ext>
            </a:extLst>
          </p:cNvPr>
          <p:cNvSpPr txBox="1"/>
          <p:nvPr/>
        </p:nvSpPr>
        <p:spPr>
          <a:xfrm>
            <a:off x="9536905" y="2396786"/>
            <a:ext cx="2468176" cy="1754326"/>
          </a:xfrm>
          <a:prstGeom prst="rect">
            <a:avLst/>
          </a:prstGeom>
          <a:noFill/>
          <a:ln w="25400">
            <a:solidFill>
              <a:schemeClr val="accent2"/>
            </a:solidFill>
          </a:ln>
        </p:spPr>
        <p:txBody>
          <a:bodyPr wrap="none" rtlCol="0">
            <a:spAutoFit/>
          </a:bodyPr>
          <a:lstStyle/>
          <a:p>
            <a:r>
              <a:rPr lang="en-US" dirty="0"/>
              <a:t>Beam </a:t>
            </a:r>
          </a:p>
          <a:p>
            <a:r>
              <a:rPr lang="en-IN" dirty="0"/>
              <a:t>Undergoes buckling</a:t>
            </a:r>
          </a:p>
          <a:p>
            <a:r>
              <a:rPr lang="en-IN" dirty="0"/>
              <a:t>Or</a:t>
            </a:r>
          </a:p>
          <a:p>
            <a:r>
              <a:rPr lang="en-IN" dirty="0"/>
              <a:t>Sagging after </a:t>
            </a:r>
          </a:p>
          <a:p>
            <a:r>
              <a:rPr lang="en-IN" dirty="0"/>
              <a:t>Cooling down to </a:t>
            </a:r>
          </a:p>
          <a:p>
            <a:r>
              <a:rPr lang="en-IN" dirty="0"/>
              <a:t>Cryogenic temperatures</a:t>
            </a:r>
          </a:p>
        </p:txBody>
      </p:sp>
    </p:spTree>
    <p:extLst>
      <p:ext uri="{BB962C8B-B14F-4D97-AF65-F5344CB8AC3E}">
        <p14:creationId xmlns:p14="http://schemas.microsoft.com/office/powerpoint/2010/main" val="1130085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2"/>
          <p:cNvSpPr>
            <a:spLocks noChangeShapeType="1"/>
          </p:cNvSpPr>
          <p:nvPr/>
        </p:nvSpPr>
        <p:spPr bwMode="auto">
          <a:xfrm>
            <a:off x="5591176" y="3500438"/>
            <a:ext cx="768" cy="576634"/>
          </a:xfrm>
          <a:prstGeom prst="line">
            <a:avLst/>
          </a:prstGeom>
          <a:noFill/>
          <a:ln w="9525">
            <a:solidFill>
              <a:schemeClr val="tx1"/>
            </a:solidFill>
            <a:round/>
            <a:headEnd type="triangle" w="med" len="med"/>
            <a:tailEnd type="triangle" w="med" len="med"/>
          </a:ln>
        </p:spPr>
        <p:txBody>
          <a:bodyPr/>
          <a:lstStyle/>
          <a:p>
            <a:endParaRPr lang="en-US"/>
          </a:p>
        </p:txBody>
      </p:sp>
      <p:sp>
        <p:nvSpPr>
          <p:cNvPr id="16387" name="AutoShape 3"/>
          <p:cNvSpPr>
            <a:spLocks noChangeArrowheads="1"/>
          </p:cNvSpPr>
          <p:nvPr/>
        </p:nvSpPr>
        <p:spPr bwMode="auto">
          <a:xfrm>
            <a:off x="3000375" y="3644901"/>
            <a:ext cx="1944688" cy="1368425"/>
          </a:xfrm>
          <a:prstGeom prst="cube">
            <a:avLst>
              <a:gd name="adj" fmla="val 25000"/>
            </a:avLst>
          </a:prstGeom>
          <a:solidFill>
            <a:schemeClr val="accent1"/>
          </a:solidFill>
          <a:ln w="9525">
            <a:noFill/>
            <a:miter lim="800000"/>
            <a:headEnd/>
            <a:tailEnd/>
          </a:ln>
        </p:spPr>
        <p:txBody>
          <a:bodyPr wrap="none" anchor="ctr"/>
          <a:lstStyle/>
          <a:p>
            <a:endParaRPr lang="en-IN"/>
          </a:p>
        </p:txBody>
      </p:sp>
      <p:sp>
        <p:nvSpPr>
          <p:cNvPr id="16388" name="Rectangle 4"/>
          <p:cNvSpPr>
            <a:spLocks noGrp="1" noChangeArrowheads="1"/>
          </p:cNvSpPr>
          <p:nvPr>
            <p:ph type="title"/>
          </p:nvPr>
        </p:nvSpPr>
        <p:spPr/>
        <p:txBody>
          <a:bodyPr>
            <a:normAutofit/>
          </a:bodyPr>
          <a:lstStyle/>
          <a:p>
            <a:pPr eaLnBrk="1" hangingPunct="1"/>
            <a:r>
              <a:rPr lang="en-GB" sz="3200" dirty="0"/>
              <a:t>Schematic of  magneto-motive technique: </a:t>
            </a:r>
            <a:endParaRPr lang="en-US" sz="3200" dirty="0"/>
          </a:p>
        </p:txBody>
      </p:sp>
      <p:sp>
        <p:nvSpPr>
          <p:cNvPr id="16389" name="AutoShape 5"/>
          <p:cNvSpPr>
            <a:spLocks noChangeArrowheads="1"/>
          </p:cNvSpPr>
          <p:nvPr/>
        </p:nvSpPr>
        <p:spPr bwMode="auto">
          <a:xfrm>
            <a:off x="6167439" y="3644901"/>
            <a:ext cx="1944687" cy="1368425"/>
          </a:xfrm>
          <a:prstGeom prst="cube">
            <a:avLst>
              <a:gd name="adj" fmla="val 25000"/>
            </a:avLst>
          </a:prstGeom>
          <a:solidFill>
            <a:schemeClr val="accent1"/>
          </a:solidFill>
          <a:ln w="9525">
            <a:noFill/>
            <a:miter lim="800000"/>
            <a:headEnd/>
            <a:tailEnd/>
          </a:ln>
        </p:spPr>
        <p:txBody>
          <a:bodyPr wrap="none" anchor="ctr"/>
          <a:lstStyle/>
          <a:p>
            <a:endParaRPr lang="en-IN"/>
          </a:p>
        </p:txBody>
      </p:sp>
      <p:sp>
        <p:nvSpPr>
          <p:cNvPr id="16390" name="AutoShape 6"/>
          <p:cNvSpPr>
            <a:spLocks noChangeArrowheads="1"/>
          </p:cNvSpPr>
          <p:nvPr/>
        </p:nvSpPr>
        <p:spPr bwMode="auto">
          <a:xfrm>
            <a:off x="3000375" y="3644901"/>
            <a:ext cx="1943100" cy="358775"/>
          </a:xfrm>
          <a:prstGeom prst="parallelogram">
            <a:avLst>
              <a:gd name="adj" fmla="val 95130"/>
            </a:avLst>
          </a:prstGeom>
          <a:gradFill rotWithShape="1">
            <a:gsLst>
              <a:gs pos="0">
                <a:srgbClr val="FFFF00">
                  <a:alpha val="92000"/>
                </a:srgbClr>
              </a:gs>
              <a:gs pos="100000">
                <a:srgbClr val="DCDC00"/>
              </a:gs>
            </a:gsLst>
            <a:lin ang="5400000" scaled="1"/>
          </a:gradFill>
          <a:ln w="9525">
            <a:solidFill>
              <a:srgbClr val="FFFF00"/>
            </a:solidFill>
            <a:miter lim="800000"/>
            <a:headEnd/>
            <a:tailEnd/>
          </a:ln>
        </p:spPr>
        <p:txBody>
          <a:bodyPr wrap="none" anchor="ctr"/>
          <a:lstStyle/>
          <a:p>
            <a:endParaRPr lang="en-IN"/>
          </a:p>
        </p:txBody>
      </p:sp>
      <p:sp>
        <p:nvSpPr>
          <p:cNvPr id="16391" name="AutoShape 7"/>
          <p:cNvSpPr>
            <a:spLocks noChangeArrowheads="1"/>
          </p:cNvSpPr>
          <p:nvPr/>
        </p:nvSpPr>
        <p:spPr bwMode="auto">
          <a:xfrm>
            <a:off x="6167438" y="3644901"/>
            <a:ext cx="1943100" cy="358775"/>
          </a:xfrm>
          <a:prstGeom prst="parallelogram">
            <a:avLst>
              <a:gd name="adj" fmla="val 95130"/>
            </a:avLst>
          </a:prstGeom>
          <a:gradFill rotWithShape="1">
            <a:gsLst>
              <a:gs pos="0">
                <a:srgbClr val="FFFF00">
                  <a:alpha val="92000"/>
                </a:srgbClr>
              </a:gs>
              <a:gs pos="100000">
                <a:srgbClr val="DCDC00"/>
              </a:gs>
            </a:gsLst>
            <a:lin ang="5400000" scaled="1"/>
          </a:gradFill>
          <a:ln w="9525">
            <a:solidFill>
              <a:srgbClr val="FFFF00"/>
            </a:solidFill>
            <a:miter lim="800000"/>
            <a:headEnd/>
            <a:tailEnd/>
          </a:ln>
        </p:spPr>
        <p:txBody>
          <a:bodyPr wrap="none" anchor="ctr"/>
          <a:lstStyle/>
          <a:p>
            <a:endParaRPr lang="en-IN"/>
          </a:p>
        </p:txBody>
      </p:sp>
      <p:sp>
        <p:nvSpPr>
          <p:cNvPr id="16392" name="AutoShape 8"/>
          <p:cNvSpPr>
            <a:spLocks noChangeArrowheads="1"/>
          </p:cNvSpPr>
          <p:nvPr/>
        </p:nvSpPr>
        <p:spPr bwMode="auto">
          <a:xfrm>
            <a:off x="4295776" y="3789364"/>
            <a:ext cx="2447925" cy="71437"/>
          </a:xfrm>
          <a:prstGeom prst="parallelogram">
            <a:avLst>
              <a:gd name="adj" fmla="val 856673"/>
            </a:avLst>
          </a:prstGeom>
          <a:gradFill rotWithShape="1">
            <a:gsLst>
              <a:gs pos="0">
                <a:srgbClr val="FFFF00"/>
              </a:gs>
              <a:gs pos="100000">
                <a:srgbClr val="DCDC00"/>
              </a:gs>
            </a:gsLst>
            <a:lin ang="5400000" scaled="1"/>
          </a:gradFill>
          <a:ln w="9525">
            <a:noFill/>
            <a:miter lim="800000"/>
            <a:headEnd/>
            <a:tailEnd/>
          </a:ln>
        </p:spPr>
        <p:txBody>
          <a:bodyPr wrap="none" anchor="ctr"/>
          <a:lstStyle/>
          <a:p>
            <a:endParaRPr lang="en-IN"/>
          </a:p>
        </p:txBody>
      </p:sp>
      <p:sp>
        <p:nvSpPr>
          <p:cNvPr id="16393" name="Line 9"/>
          <p:cNvSpPr>
            <a:spLocks noChangeShapeType="1"/>
          </p:cNvSpPr>
          <p:nvPr/>
        </p:nvSpPr>
        <p:spPr bwMode="auto">
          <a:xfrm flipH="1">
            <a:off x="4114801" y="4868864"/>
            <a:ext cx="36513" cy="846137"/>
          </a:xfrm>
          <a:prstGeom prst="line">
            <a:avLst/>
          </a:prstGeom>
          <a:noFill/>
          <a:ln w="9525">
            <a:solidFill>
              <a:schemeClr val="tx1"/>
            </a:solidFill>
            <a:round/>
            <a:headEnd/>
            <a:tailEnd type="triangle" w="med" len="med"/>
          </a:ln>
        </p:spPr>
        <p:txBody>
          <a:bodyPr/>
          <a:lstStyle/>
          <a:p>
            <a:endParaRPr lang="en-US"/>
          </a:p>
        </p:txBody>
      </p:sp>
      <p:sp>
        <p:nvSpPr>
          <p:cNvPr id="16394" name="Text Box 10"/>
          <p:cNvSpPr txBox="1">
            <a:spLocks noChangeArrowheads="1"/>
          </p:cNvSpPr>
          <p:nvPr/>
        </p:nvSpPr>
        <p:spPr bwMode="auto">
          <a:xfrm>
            <a:off x="2819401" y="5715001"/>
            <a:ext cx="1729961" cy="646331"/>
          </a:xfrm>
          <a:prstGeom prst="rect">
            <a:avLst/>
          </a:prstGeom>
          <a:noFill/>
          <a:ln w="9525">
            <a:noFill/>
            <a:miter lim="800000"/>
            <a:headEnd/>
            <a:tailEnd/>
          </a:ln>
        </p:spPr>
        <p:txBody>
          <a:bodyPr wrap="none">
            <a:spAutoFit/>
          </a:bodyPr>
          <a:lstStyle/>
          <a:p>
            <a:r>
              <a:rPr lang="en-GB"/>
              <a:t> Semiconductor </a:t>
            </a:r>
          </a:p>
          <a:p>
            <a:r>
              <a:rPr lang="en-GB"/>
              <a:t>Substrate</a:t>
            </a:r>
            <a:endParaRPr lang="en-US"/>
          </a:p>
        </p:txBody>
      </p:sp>
      <p:sp>
        <p:nvSpPr>
          <p:cNvPr id="16395" name="Oval 13"/>
          <p:cNvSpPr>
            <a:spLocks noChangeArrowheads="1"/>
          </p:cNvSpPr>
          <p:nvPr/>
        </p:nvSpPr>
        <p:spPr bwMode="auto">
          <a:xfrm>
            <a:off x="2063750" y="3789364"/>
            <a:ext cx="503238" cy="503237"/>
          </a:xfrm>
          <a:prstGeom prst="ellipse">
            <a:avLst/>
          </a:prstGeom>
          <a:noFill/>
          <a:ln w="9525">
            <a:solidFill>
              <a:schemeClr val="tx1"/>
            </a:solidFill>
            <a:round/>
            <a:headEnd/>
            <a:tailEnd/>
          </a:ln>
        </p:spPr>
        <p:txBody>
          <a:bodyPr wrap="none" anchor="ctr"/>
          <a:lstStyle/>
          <a:p>
            <a:endParaRPr lang="en-IN"/>
          </a:p>
        </p:txBody>
      </p:sp>
      <p:sp>
        <p:nvSpPr>
          <p:cNvPr id="16396" name="Oval 14"/>
          <p:cNvSpPr>
            <a:spLocks noChangeArrowheads="1"/>
          </p:cNvSpPr>
          <p:nvPr/>
        </p:nvSpPr>
        <p:spPr bwMode="auto">
          <a:xfrm>
            <a:off x="2063750" y="3500439"/>
            <a:ext cx="503238" cy="503237"/>
          </a:xfrm>
          <a:prstGeom prst="ellipse">
            <a:avLst/>
          </a:prstGeom>
          <a:noFill/>
          <a:ln w="9525">
            <a:solidFill>
              <a:schemeClr val="tx1"/>
            </a:solidFill>
            <a:round/>
            <a:headEnd/>
            <a:tailEnd/>
          </a:ln>
        </p:spPr>
        <p:txBody>
          <a:bodyPr wrap="none" anchor="ctr"/>
          <a:lstStyle/>
          <a:p>
            <a:endParaRPr lang="en-IN"/>
          </a:p>
        </p:txBody>
      </p:sp>
      <p:cxnSp>
        <p:nvCxnSpPr>
          <p:cNvPr id="16397" name="AutoShape 15"/>
          <p:cNvCxnSpPr>
            <a:cxnSpLocks noChangeShapeType="1"/>
            <a:stCxn id="16396" idx="0"/>
            <a:endCxn id="16390" idx="1"/>
          </p:cNvCxnSpPr>
          <p:nvPr/>
        </p:nvCxnSpPr>
        <p:spPr bwMode="auto">
          <a:xfrm rot="5400000" flipV="1">
            <a:off x="3071813" y="2744788"/>
            <a:ext cx="144462" cy="1655762"/>
          </a:xfrm>
          <a:prstGeom prst="bentConnector3">
            <a:avLst>
              <a:gd name="adj1" fmla="val -158241"/>
            </a:avLst>
          </a:prstGeom>
          <a:noFill/>
          <a:ln w="9525">
            <a:solidFill>
              <a:schemeClr val="tx1"/>
            </a:solidFill>
            <a:miter lim="800000"/>
            <a:headEnd/>
            <a:tailEnd/>
          </a:ln>
        </p:spPr>
      </p:cxnSp>
      <p:sp>
        <p:nvSpPr>
          <p:cNvPr id="16398" name="Line 16"/>
          <p:cNvSpPr>
            <a:spLocks noChangeShapeType="1"/>
          </p:cNvSpPr>
          <p:nvPr/>
        </p:nvSpPr>
        <p:spPr bwMode="auto">
          <a:xfrm>
            <a:off x="2351088" y="4292601"/>
            <a:ext cx="0" cy="936625"/>
          </a:xfrm>
          <a:prstGeom prst="line">
            <a:avLst/>
          </a:prstGeom>
          <a:noFill/>
          <a:ln w="9525">
            <a:solidFill>
              <a:schemeClr val="tx1"/>
            </a:solidFill>
            <a:round/>
            <a:headEnd/>
            <a:tailEnd/>
          </a:ln>
        </p:spPr>
        <p:txBody>
          <a:bodyPr/>
          <a:lstStyle/>
          <a:p>
            <a:endParaRPr lang="en-US"/>
          </a:p>
        </p:txBody>
      </p:sp>
      <p:sp>
        <p:nvSpPr>
          <p:cNvPr id="16399" name="Line 17"/>
          <p:cNvSpPr>
            <a:spLocks noChangeShapeType="1"/>
          </p:cNvSpPr>
          <p:nvPr/>
        </p:nvSpPr>
        <p:spPr bwMode="auto">
          <a:xfrm>
            <a:off x="2135189" y="5229225"/>
            <a:ext cx="504825" cy="0"/>
          </a:xfrm>
          <a:prstGeom prst="line">
            <a:avLst/>
          </a:prstGeom>
          <a:noFill/>
          <a:ln w="9525">
            <a:solidFill>
              <a:schemeClr val="tx1"/>
            </a:solidFill>
            <a:round/>
            <a:headEnd/>
            <a:tailEnd/>
          </a:ln>
        </p:spPr>
        <p:txBody>
          <a:bodyPr/>
          <a:lstStyle/>
          <a:p>
            <a:endParaRPr lang="en-US"/>
          </a:p>
        </p:txBody>
      </p:sp>
      <p:sp>
        <p:nvSpPr>
          <p:cNvPr id="16400" name="Line 18"/>
          <p:cNvSpPr>
            <a:spLocks noChangeShapeType="1"/>
          </p:cNvSpPr>
          <p:nvPr/>
        </p:nvSpPr>
        <p:spPr bwMode="auto">
          <a:xfrm>
            <a:off x="2279651" y="5300663"/>
            <a:ext cx="144463" cy="0"/>
          </a:xfrm>
          <a:prstGeom prst="line">
            <a:avLst/>
          </a:prstGeom>
          <a:noFill/>
          <a:ln w="9525">
            <a:solidFill>
              <a:schemeClr val="tx1"/>
            </a:solidFill>
            <a:round/>
            <a:headEnd/>
            <a:tailEnd/>
          </a:ln>
        </p:spPr>
        <p:txBody>
          <a:bodyPr/>
          <a:lstStyle/>
          <a:p>
            <a:endParaRPr lang="en-US"/>
          </a:p>
        </p:txBody>
      </p:sp>
      <p:cxnSp>
        <p:nvCxnSpPr>
          <p:cNvPr id="16401" name="AutoShape 19"/>
          <p:cNvCxnSpPr>
            <a:cxnSpLocks noChangeShapeType="1"/>
            <a:stCxn id="16391" idx="2"/>
          </p:cNvCxnSpPr>
          <p:nvPr/>
        </p:nvCxnSpPr>
        <p:spPr bwMode="auto">
          <a:xfrm>
            <a:off x="7940676" y="3824288"/>
            <a:ext cx="1108075" cy="1117600"/>
          </a:xfrm>
          <a:prstGeom prst="bentConnector2">
            <a:avLst/>
          </a:prstGeom>
          <a:noFill/>
          <a:ln w="9525">
            <a:solidFill>
              <a:schemeClr val="tx1"/>
            </a:solidFill>
            <a:miter lim="800000"/>
            <a:headEnd/>
            <a:tailEnd/>
          </a:ln>
        </p:spPr>
      </p:cxnSp>
      <p:sp>
        <p:nvSpPr>
          <p:cNvPr id="16402" name="Line 20"/>
          <p:cNvSpPr>
            <a:spLocks noChangeShapeType="1"/>
          </p:cNvSpPr>
          <p:nvPr/>
        </p:nvSpPr>
        <p:spPr bwMode="auto">
          <a:xfrm>
            <a:off x="8688388" y="4941888"/>
            <a:ext cx="647700" cy="0"/>
          </a:xfrm>
          <a:prstGeom prst="line">
            <a:avLst/>
          </a:prstGeom>
          <a:noFill/>
          <a:ln w="9525">
            <a:solidFill>
              <a:schemeClr val="tx1"/>
            </a:solidFill>
            <a:round/>
            <a:headEnd/>
            <a:tailEnd/>
          </a:ln>
        </p:spPr>
        <p:txBody>
          <a:bodyPr/>
          <a:lstStyle/>
          <a:p>
            <a:endParaRPr lang="en-US"/>
          </a:p>
        </p:txBody>
      </p:sp>
      <p:sp>
        <p:nvSpPr>
          <p:cNvPr id="16403" name="Line 21"/>
          <p:cNvSpPr>
            <a:spLocks noChangeShapeType="1"/>
          </p:cNvSpPr>
          <p:nvPr/>
        </p:nvSpPr>
        <p:spPr bwMode="auto">
          <a:xfrm>
            <a:off x="8975725" y="5084763"/>
            <a:ext cx="215900" cy="0"/>
          </a:xfrm>
          <a:prstGeom prst="line">
            <a:avLst/>
          </a:prstGeom>
          <a:noFill/>
          <a:ln w="9525">
            <a:solidFill>
              <a:schemeClr val="tx1"/>
            </a:solidFill>
            <a:round/>
            <a:headEnd/>
            <a:tailEnd/>
          </a:ln>
        </p:spPr>
        <p:txBody>
          <a:bodyPr/>
          <a:lstStyle/>
          <a:p>
            <a:endParaRPr lang="en-US"/>
          </a:p>
        </p:txBody>
      </p:sp>
      <p:sp>
        <p:nvSpPr>
          <p:cNvPr id="16404" name="Line 22"/>
          <p:cNvSpPr>
            <a:spLocks noChangeShapeType="1"/>
          </p:cNvSpPr>
          <p:nvPr/>
        </p:nvSpPr>
        <p:spPr bwMode="auto">
          <a:xfrm flipV="1">
            <a:off x="5140326" y="4566076"/>
            <a:ext cx="485775" cy="607253"/>
          </a:xfrm>
          <a:prstGeom prst="line">
            <a:avLst/>
          </a:prstGeom>
          <a:noFill/>
          <a:ln w="9525">
            <a:solidFill>
              <a:schemeClr val="tx1"/>
            </a:solidFill>
            <a:round/>
            <a:headEnd/>
            <a:tailEnd type="triangle" w="med" len="med"/>
          </a:ln>
        </p:spPr>
        <p:txBody>
          <a:bodyPr/>
          <a:lstStyle/>
          <a:p>
            <a:endParaRPr lang="en-US"/>
          </a:p>
        </p:txBody>
      </p:sp>
      <p:sp>
        <p:nvSpPr>
          <p:cNvPr id="16405" name="Text Box 23"/>
          <p:cNvSpPr txBox="1">
            <a:spLocks noChangeArrowheads="1"/>
          </p:cNvSpPr>
          <p:nvPr/>
        </p:nvSpPr>
        <p:spPr bwMode="auto">
          <a:xfrm>
            <a:off x="5140326" y="3089275"/>
            <a:ext cx="922047" cy="369332"/>
          </a:xfrm>
          <a:prstGeom prst="rect">
            <a:avLst/>
          </a:prstGeom>
          <a:noFill/>
          <a:ln w="9525">
            <a:noFill/>
            <a:miter lim="800000"/>
            <a:headEnd/>
            <a:tailEnd/>
          </a:ln>
        </p:spPr>
        <p:txBody>
          <a:bodyPr wrap="none">
            <a:spAutoFit/>
          </a:bodyPr>
          <a:lstStyle/>
          <a:p>
            <a:r>
              <a:rPr lang="en-GB"/>
              <a:t>F = ILB </a:t>
            </a:r>
            <a:endParaRPr lang="en-US"/>
          </a:p>
        </p:txBody>
      </p:sp>
      <p:sp>
        <p:nvSpPr>
          <p:cNvPr id="16406" name="Text Box 24"/>
          <p:cNvSpPr txBox="1">
            <a:spLocks noChangeArrowheads="1"/>
          </p:cNvSpPr>
          <p:nvPr/>
        </p:nvSpPr>
        <p:spPr bwMode="auto">
          <a:xfrm>
            <a:off x="5067301" y="4816475"/>
            <a:ext cx="1120820" cy="1200329"/>
          </a:xfrm>
          <a:prstGeom prst="rect">
            <a:avLst/>
          </a:prstGeom>
          <a:noFill/>
          <a:ln w="9525">
            <a:noFill/>
            <a:miter lim="800000"/>
            <a:headEnd/>
            <a:tailEnd/>
          </a:ln>
        </p:spPr>
        <p:txBody>
          <a:bodyPr wrap="none">
            <a:spAutoFit/>
          </a:bodyPr>
          <a:lstStyle/>
          <a:p>
            <a:r>
              <a:rPr lang="en-GB" b="1" dirty="0"/>
              <a:t>B</a:t>
            </a:r>
            <a:r>
              <a:rPr lang="en-GB" dirty="0"/>
              <a:t> field</a:t>
            </a:r>
          </a:p>
          <a:p>
            <a:r>
              <a:rPr lang="en-GB" dirty="0"/>
              <a:t>Parallel to</a:t>
            </a:r>
          </a:p>
          <a:p>
            <a:r>
              <a:rPr lang="en-GB" dirty="0"/>
              <a:t>beam</a:t>
            </a:r>
          </a:p>
          <a:p>
            <a:endParaRPr lang="en-US" b="1" dirty="0"/>
          </a:p>
        </p:txBody>
      </p:sp>
      <p:sp>
        <p:nvSpPr>
          <p:cNvPr id="16407" name="Text Box 25"/>
          <p:cNvSpPr txBox="1">
            <a:spLocks noChangeArrowheads="1"/>
          </p:cNvSpPr>
          <p:nvPr/>
        </p:nvSpPr>
        <p:spPr bwMode="auto">
          <a:xfrm>
            <a:off x="2547938" y="2797176"/>
            <a:ext cx="620712" cy="366713"/>
          </a:xfrm>
          <a:prstGeom prst="rect">
            <a:avLst/>
          </a:prstGeom>
          <a:noFill/>
          <a:ln w="9525">
            <a:noFill/>
            <a:miter lim="800000"/>
            <a:headEnd/>
            <a:tailEnd/>
          </a:ln>
        </p:spPr>
        <p:txBody>
          <a:bodyPr wrap="none">
            <a:spAutoFit/>
          </a:bodyPr>
          <a:lstStyle/>
          <a:p>
            <a:r>
              <a:rPr lang="en-GB"/>
              <a:t>I(</a:t>
            </a:r>
            <a:r>
              <a:rPr lang="en-GB">
                <a:latin typeface="Symbol" pitchFamily="18" charset="2"/>
              </a:rPr>
              <a:t>w)</a:t>
            </a:r>
            <a:r>
              <a:rPr lang="en-GB"/>
              <a:t> </a:t>
            </a:r>
            <a:endParaRPr lang="en-US"/>
          </a:p>
        </p:txBody>
      </p:sp>
      <p:sp>
        <p:nvSpPr>
          <p:cNvPr id="16408" name="Line 26"/>
          <p:cNvSpPr>
            <a:spLocks noChangeShapeType="1"/>
          </p:cNvSpPr>
          <p:nvPr/>
        </p:nvSpPr>
        <p:spPr bwMode="auto">
          <a:xfrm>
            <a:off x="2566988" y="3213100"/>
            <a:ext cx="576262" cy="0"/>
          </a:xfrm>
          <a:prstGeom prst="line">
            <a:avLst/>
          </a:prstGeom>
          <a:noFill/>
          <a:ln w="9525">
            <a:solidFill>
              <a:schemeClr val="tx1"/>
            </a:solidFill>
            <a:round/>
            <a:headEnd/>
            <a:tailEnd type="triangle" w="med" len="med"/>
          </a:ln>
        </p:spPr>
        <p:txBody>
          <a:bodyPr/>
          <a:lstStyle/>
          <a:p>
            <a:endParaRPr lang="en-US"/>
          </a:p>
        </p:txBody>
      </p:sp>
      <p:sp>
        <p:nvSpPr>
          <p:cNvPr id="16409" name="Text Box 27"/>
          <p:cNvSpPr txBox="1">
            <a:spLocks noChangeArrowheads="1"/>
          </p:cNvSpPr>
          <p:nvPr/>
        </p:nvSpPr>
        <p:spPr bwMode="auto">
          <a:xfrm>
            <a:off x="4583113" y="2833688"/>
            <a:ext cx="1504514" cy="369332"/>
          </a:xfrm>
          <a:prstGeom prst="rect">
            <a:avLst/>
          </a:prstGeom>
          <a:noFill/>
          <a:ln w="9525">
            <a:noFill/>
            <a:miter lim="800000"/>
            <a:headEnd/>
            <a:tailEnd/>
          </a:ln>
        </p:spPr>
        <p:txBody>
          <a:bodyPr wrap="none">
            <a:spAutoFit/>
          </a:bodyPr>
          <a:lstStyle/>
          <a:p>
            <a:r>
              <a:rPr lang="en-GB"/>
              <a:t>Lorentz Force</a:t>
            </a:r>
            <a:endParaRPr lang="en-US"/>
          </a:p>
        </p:txBody>
      </p:sp>
      <p:sp>
        <p:nvSpPr>
          <p:cNvPr id="16410" name="Text Box 28"/>
          <p:cNvSpPr txBox="1">
            <a:spLocks noChangeArrowheads="1"/>
          </p:cNvSpPr>
          <p:nvPr/>
        </p:nvSpPr>
        <p:spPr bwMode="auto">
          <a:xfrm>
            <a:off x="6613525" y="5927726"/>
            <a:ext cx="3716082" cy="584775"/>
          </a:xfrm>
          <a:prstGeom prst="rect">
            <a:avLst/>
          </a:prstGeom>
          <a:noFill/>
          <a:ln w="9525">
            <a:noFill/>
            <a:miter lim="800000"/>
            <a:headEnd/>
            <a:tailEnd/>
          </a:ln>
        </p:spPr>
        <p:txBody>
          <a:bodyPr wrap="none">
            <a:spAutoFit/>
          </a:bodyPr>
          <a:lstStyle/>
          <a:p>
            <a:r>
              <a:rPr lang="en-US" sz="1600" dirty="0"/>
              <a:t>Beal length ~5  microns.</a:t>
            </a:r>
          </a:p>
          <a:p>
            <a:r>
              <a:rPr lang="en-US" sz="1600" dirty="0"/>
              <a:t>Width ~250-300nm &gt;&gt; thickness ~ 80nm </a:t>
            </a:r>
          </a:p>
        </p:txBody>
      </p:sp>
      <p:sp>
        <p:nvSpPr>
          <p:cNvPr id="16411" name="Text Box 29"/>
          <p:cNvSpPr txBox="1">
            <a:spLocks noChangeArrowheads="1"/>
          </p:cNvSpPr>
          <p:nvPr/>
        </p:nvSpPr>
        <p:spPr bwMode="auto">
          <a:xfrm>
            <a:off x="2574925" y="2041525"/>
            <a:ext cx="3038332" cy="338554"/>
          </a:xfrm>
          <a:prstGeom prst="rect">
            <a:avLst/>
          </a:prstGeom>
          <a:noFill/>
          <a:ln w="9525">
            <a:noFill/>
            <a:miter lim="800000"/>
            <a:headEnd/>
            <a:tailEnd/>
          </a:ln>
        </p:spPr>
        <p:txBody>
          <a:bodyPr wrap="none">
            <a:spAutoFit/>
          </a:bodyPr>
          <a:lstStyle/>
          <a:p>
            <a:r>
              <a:rPr lang="en-US" sz="1600"/>
              <a:t>A gold Nanomechanical resonator</a:t>
            </a:r>
          </a:p>
        </p:txBody>
      </p:sp>
      <p:sp>
        <p:nvSpPr>
          <p:cNvPr id="16412" name="Oval 30"/>
          <p:cNvSpPr>
            <a:spLocks noChangeArrowheads="1"/>
          </p:cNvSpPr>
          <p:nvPr/>
        </p:nvSpPr>
        <p:spPr bwMode="auto">
          <a:xfrm>
            <a:off x="6324600" y="2362200"/>
            <a:ext cx="685800" cy="685800"/>
          </a:xfrm>
          <a:prstGeom prst="ellipse">
            <a:avLst/>
          </a:prstGeom>
          <a:noFill/>
          <a:ln w="9525">
            <a:solidFill>
              <a:schemeClr val="tx1"/>
            </a:solidFill>
            <a:round/>
            <a:headEnd/>
            <a:tailEnd/>
          </a:ln>
        </p:spPr>
        <p:txBody>
          <a:bodyPr wrap="none" anchor="ctr"/>
          <a:lstStyle/>
          <a:p>
            <a:pPr algn="ctr"/>
            <a:r>
              <a:rPr lang="en-US" sz="1600"/>
              <a:t>V</a:t>
            </a:r>
          </a:p>
        </p:txBody>
      </p:sp>
      <p:cxnSp>
        <p:nvCxnSpPr>
          <p:cNvPr id="16413" name="AutoShape 32"/>
          <p:cNvCxnSpPr>
            <a:cxnSpLocks noChangeShapeType="1"/>
            <a:stCxn id="16412" idx="2"/>
            <a:endCxn id="16390" idx="0"/>
          </p:cNvCxnSpPr>
          <p:nvPr/>
        </p:nvCxnSpPr>
        <p:spPr bwMode="auto">
          <a:xfrm rot="10800000" flipV="1">
            <a:off x="4141788" y="2705100"/>
            <a:ext cx="2182812" cy="939800"/>
          </a:xfrm>
          <a:prstGeom prst="bentConnector2">
            <a:avLst/>
          </a:prstGeom>
          <a:noFill/>
          <a:ln w="9525">
            <a:solidFill>
              <a:schemeClr val="tx1"/>
            </a:solidFill>
            <a:miter lim="800000"/>
            <a:headEnd/>
            <a:tailEnd/>
          </a:ln>
        </p:spPr>
      </p:cxnSp>
      <p:cxnSp>
        <p:nvCxnSpPr>
          <p:cNvPr id="16414" name="AutoShape 34"/>
          <p:cNvCxnSpPr>
            <a:cxnSpLocks noChangeShapeType="1"/>
            <a:stCxn id="16412" idx="6"/>
            <a:endCxn id="16391" idx="0"/>
          </p:cNvCxnSpPr>
          <p:nvPr/>
        </p:nvCxnSpPr>
        <p:spPr bwMode="auto">
          <a:xfrm>
            <a:off x="7010400" y="2705100"/>
            <a:ext cx="298450" cy="939800"/>
          </a:xfrm>
          <a:prstGeom prst="bentConnector2">
            <a:avLst/>
          </a:prstGeom>
          <a:noFill/>
          <a:ln w="9525">
            <a:solidFill>
              <a:schemeClr val="tx1"/>
            </a:solidFill>
            <a:miter lim="800000"/>
            <a:headEnd/>
            <a:tailEnd/>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Measurement setups</a:t>
            </a:r>
            <a:endParaRPr lang="en-IN" dirty="0"/>
          </a:p>
        </p:txBody>
      </p:sp>
      <p:grpSp>
        <p:nvGrpSpPr>
          <p:cNvPr id="38" name="Content Placeholder 37"/>
          <p:cNvGrpSpPr>
            <a:grpSpLocks noGrp="1" noChangeAspect="1"/>
          </p:cNvGrpSpPr>
          <p:nvPr/>
        </p:nvGrpSpPr>
        <p:grpSpPr>
          <a:xfrm>
            <a:off x="1298321" y="2114551"/>
            <a:ext cx="5482952" cy="4525963"/>
            <a:chOff x="428625" y="15301913"/>
            <a:chExt cx="5848350" cy="4003675"/>
          </a:xfrm>
        </p:grpSpPr>
        <p:sp>
          <p:nvSpPr>
            <p:cNvPr id="39" name="Rectangle 38"/>
            <p:cNvSpPr/>
            <p:nvPr/>
          </p:nvSpPr>
          <p:spPr>
            <a:xfrm>
              <a:off x="428625" y="15301913"/>
              <a:ext cx="5848350" cy="40036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477567">
                <a:defRPr/>
              </a:pPr>
              <a:endParaRPr lang="en-US" sz="4877" baseline="-25000" dirty="0"/>
            </a:p>
          </p:txBody>
        </p:sp>
        <p:pic>
          <p:nvPicPr>
            <p:cNvPr id="40" name="Picture 6"/>
            <p:cNvPicPr>
              <a:picLocks noChangeAspect="1"/>
            </p:cNvPicPr>
            <p:nvPr/>
          </p:nvPicPr>
          <p:blipFill>
            <a:blip r:embed="rId2" cstate="print"/>
            <a:srcRect/>
            <a:stretch>
              <a:fillRect/>
            </a:stretch>
          </p:blipFill>
          <p:spPr bwMode="auto">
            <a:xfrm>
              <a:off x="1833563" y="15384463"/>
              <a:ext cx="2887662" cy="3879850"/>
            </a:xfrm>
            <a:prstGeom prst="rect">
              <a:avLst/>
            </a:prstGeom>
            <a:noFill/>
            <a:ln w="9525">
              <a:noFill/>
              <a:miter lim="800000"/>
              <a:headEnd/>
              <a:tailEnd/>
            </a:ln>
          </p:spPr>
        </p:pic>
        <p:sp>
          <p:nvSpPr>
            <p:cNvPr id="41" name="TextBox 70"/>
            <p:cNvSpPr txBox="1">
              <a:spLocks noChangeArrowheads="1"/>
            </p:cNvSpPr>
            <p:nvPr/>
          </p:nvSpPr>
          <p:spPr bwMode="auto">
            <a:xfrm>
              <a:off x="4775200" y="15957550"/>
              <a:ext cx="1425575" cy="245034"/>
            </a:xfrm>
            <a:prstGeom prst="rect">
              <a:avLst/>
            </a:prstGeom>
            <a:noFill/>
            <a:ln w="9525">
              <a:noFill/>
              <a:miter lim="800000"/>
              <a:headEnd/>
              <a:tailEnd/>
            </a:ln>
          </p:spPr>
          <p:txBody>
            <a:bodyPr>
              <a:spAutoFit/>
            </a:bodyPr>
            <a:lstStyle/>
            <a:p>
              <a:pPr eaLnBrk="1" hangingPunct="1"/>
              <a:r>
                <a:rPr lang="en-US" sz="1200"/>
                <a:t>Mixing Chamber</a:t>
              </a:r>
            </a:p>
          </p:txBody>
        </p:sp>
        <p:sp>
          <p:nvSpPr>
            <p:cNvPr id="42" name="TextBox 71"/>
            <p:cNvSpPr txBox="1">
              <a:spLocks noChangeArrowheads="1"/>
            </p:cNvSpPr>
            <p:nvPr/>
          </p:nvSpPr>
          <p:spPr bwMode="auto">
            <a:xfrm>
              <a:off x="4749800" y="18524538"/>
              <a:ext cx="1179513" cy="245034"/>
            </a:xfrm>
            <a:prstGeom prst="rect">
              <a:avLst/>
            </a:prstGeom>
            <a:noFill/>
            <a:ln w="9525">
              <a:noFill/>
              <a:miter lim="800000"/>
              <a:headEnd/>
              <a:tailEnd/>
            </a:ln>
          </p:spPr>
          <p:txBody>
            <a:bodyPr>
              <a:spAutoFit/>
            </a:bodyPr>
            <a:lstStyle/>
            <a:p>
              <a:pPr eaLnBrk="1" hangingPunct="1"/>
              <a:r>
                <a:rPr lang="en-US" sz="1200"/>
                <a:t>Sample  Stage</a:t>
              </a:r>
            </a:p>
          </p:txBody>
        </p:sp>
        <p:sp>
          <p:nvSpPr>
            <p:cNvPr id="43" name="TextBox 72"/>
            <p:cNvSpPr txBox="1">
              <a:spLocks noChangeArrowheads="1"/>
            </p:cNvSpPr>
            <p:nvPr/>
          </p:nvSpPr>
          <p:spPr bwMode="auto">
            <a:xfrm>
              <a:off x="4749800" y="17184688"/>
              <a:ext cx="941388" cy="408390"/>
            </a:xfrm>
            <a:prstGeom prst="rect">
              <a:avLst/>
            </a:prstGeom>
            <a:noFill/>
            <a:ln w="9525">
              <a:noFill/>
              <a:miter lim="800000"/>
              <a:headEnd/>
              <a:tailEnd/>
            </a:ln>
          </p:spPr>
          <p:txBody>
            <a:bodyPr>
              <a:spAutoFit/>
            </a:bodyPr>
            <a:lstStyle/>
            <a:p>
              <a:pPr eaLnBrk="1" hangingPunct="1"/>
              <a:r>
                <a:rPr lang="en-US" sz="1200"/>
                <a:t>Cold Finger</a:t>
              </a:r>
            </a:p>
          </p:txBody>
        </p:sp>
        <p:sp>
          <p:nvSpPr>
            <p:cNvPr id="44" name="Right Arrow 43"/>
            <p:cNvSpPr/>
            <p:nvPr/>
          </p:nvSpPr>
          <p:spPr>
            <a:xfrm>
              <a:off x="4629150" y="16141700"/>
              <a:ext cx="209550" cy="936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477567">
                <a:defRPr/>
              </a:pPr>
              <a:endParaRPr lang="en-US" sz="4877"/>
            </a:p>
          </p:txBody>
        </p:sp>
        <p:sp>
          <p:nvSpPr>
            <p:cNvPr id="45" name="Right Arrow 44"/>
            <p:cNvSpPr/>
            <p:nvPr/>
          </p:nvSpPr>
          <p:spPr>
            <a:xfrm>
              <a:off x="3811588" y="17270413"/>
              <a:ext cx="963612" cy="793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477567">
                <a:defRPr/>
              </a:pPr>
              <a:endParaRPr lang="en-US" sz="4877"/>
            </a:p>
          </p:txBody>
        </p:sp>
        <p:sp>
          <p:nvSpPr>
            <p:cNvPr id="46" name="Right Arrow 45"/>
            <p:cNvSpPr/>
            <p:nvPr/>
          </p:nvSpPr>
          <p:spPr>
            <a:xfrm>
              <a:off x="3736975" y="18649950"/>
              <a:ext cx="1012825"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477567">
                <a:defRPr/>
              </a:pPr>
              <a:endParaRPr lang="en-US" sz="4877"/>
            </a:p>
          </p:txBody>
        </p:sp>
      </p:grpSp>
      <p:sp>
        <p:nvSpPr>
          <p:cNvPr id="37" name="Content Placeholder 36"/>
          <p:cNvSpPr>
            <a:spLocks noGrp="1"/>
          </p:cNvSpPr>
          <p:nvPr>
            <p:ph sz="half" idx="2"/>
          </p:nvPr>
        </p:nvSpPr>
        <p:spPr>
          <a:xfrm>
            <a:off x="7680176" y="1628801"/>
            <a:ext cx="2232248" cy="4525963"/>
          </a:xfrm>
        </p:spPr>
        <p:txBody>
          <a:bodyPr>
            <a:normAutofit/>
          </a:bodyPr>
          <a:lstStyle/>
          <a:p>
            <a:r>
              <a:rPr lang="en-US" dirty="0"/>
              <a:t>Samples measured in a </a:t>
            </a:r>
            <a:r>
              <a:rPr lang="en-US" dirty="0" err="1"/>
              <a:t>Cryofree</a:t>
            </a:r>
            <a:r>
              <a:rPr lang="en-US" dirty="0"/>
              <a:t> dilution fridge with base temp ` 10 </a:t>
            </a:r>
            <a:r>
              <a:rPr lang="en-US" dirty="0" err="1"/>
              <a:t>mK</a:t>
            </a:r>
            <a:r>
              <a:rPr lang="en-US" dirty="0"/>
              <a:t> </a:t>
            </a:r>
          </a:p>
          <a:p>
            <a:r>
              <a:rPr lang="en-US" dirty="0"/>
              <a:t>Equipped with a 2-axis magnet. </a:t>
            </a:r>
          </a:p>
        </p:txBody>
      </p:sp>
      <p:sp>
        <p:nvSpPr>
          <p:cNvPr id="13" name="Footer Placeholder 12"/>
          <p:cNvSpPr>
            <a:spLocks noGrp="1"/>
          </p:cNvSpPr>
          <p:nvPr>
            <p:ph type="ftr" sz="quarter" idx="11"/>
          </p:nvPr>
        </p:nvSpPr>
        <p:spPr/>
        <p:txBody>
          <a:bodyPr/>
          <a:lstStyle/>
          <a:p>
            <a:r>
              <a:rPr lang="en-IN"/>
              <a:t>Pd beams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332656"/>
            <a:ext cx="8229600" cy="1143000"/>
          </a:xfrm>
        </p:spPr>
        <p:txBody>
          <a:bodyPr>
            <a:normAutofit/>
          </a:bodyPr>
          <a:lstStyle/>
          <a:p>
            <a:r>
              <a:rPr lang="en-US" dirty="0"/>
              <a:t>Home made RF hermetic Seal for H2 </a:t>
            </a:r>
          </a:p>
        </p:txBody>
      </p:sp>
      <p:pic>
        <p:nvPicPr>
          <p:cNvPr id="40962" name="Picture 2"/>
          <p:cNvPicPr>
            <a:picLocks noChangeAspect="1" noChangeArrowheads="1"/>
          </p:cNvPicPr>
          <p:nvPr/>
        </p:nvPicPr>
        <p:blipFill>
          <a:blip r:embed="rId2" cstate="print"/>
          <a:srcRect/>
          <a:stretch>
            <a:fillRect/>
          </a:stretch>
        </p:blipFill>
        <p:spPr bwMode="auto">
          <a:xfrm>
            <a:off x="3648075" y="2238375"/>
            <a:ext cx="4895850" cy="2381250"/>
          </a:xfrm>
          <a:prstGeom prst="rect">
            <a:avLst/>
          </a:prstGeom>
          <a:noFill/>
          <a:ln w="9525">
            <a:noFill/>
            <a:miter lim="800000"/>
            <a:headEnd/>
            <a:tailEnd/>
          </a:ln>
        </p:spPr>
      </p:pic>
      <p:sp>
        <p:nvSpPr>
          <p:cNvPr id="5" name="TextBox 4"/>
          <p:cNvSpPr txBox="1"/>
          <p:nvPr/>
        </p:nvSpPr>
        <p:spPr>
          <a:xfrm>
            <a:off x="2927648" y="5301208"/>
            <a:ext cx="3032818" cy="369332"/>
          </a:xfrm>
          <a:prstGeom prst="rect">
            <a:avLst/>
          </a:prstGeom>
          <a:noFill/>
        </p:spPr>
        <p:txBody>
          <a:bodyPr wrap="none" rtlCol="0">
            <a:spAutoFit/>
          </a:bodyPr>
          <a:lstStyle/>
          <a:p>
            <a:r>
              <a:rPr lang="en-US" dirty="0" err="1"/>
              <a:t>Mr</a:t>
            </a:r>
            <a:r>
              <a:rPr lang="en-US" dirty="0"/>
              <a:t> </a:t>
            </a:r>
            <a:r>
              <a:rPr lang="en-US" dirty="0" err="1"/>
              <a:t>Abhishek</a:t>
            </a:r>
            <a:r>
              <a:rPr lang="en-US" dirty="0"/>
              <a:t> Kumar MS Thesis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Pd with H2 </a:t>
            </a:r>
          </a:p>
        </p:txBody>
      </p:sp>
      <p:sp>
        <p:nvSpPr>
          <p:cNvPr id="3" name="Content Placeholder 2"/>
          <p:cNvSpPr>
            <a:spLocks noGrp="1"/>
          </p:cNvSpPr>
          <p:nvPr>
            <p:ph sz="half" idx="1"/>
          </p:nvPr>
        </p:nvSpPr>
        <p:spPr>
          <a:xfrm>
            <a:off x="1981200" y="1600201"/>
            <a:ext cx="4038600" cy="1828800"/>
          </a:xfrm>
        </p:spPr>
        <p:txBody>
          <a:bodyPr>
            <a:normAutofit/>
          </a:bodyPr>
          <a:lstStyle/>
          <a:p>
            <a:r>
              <a:rPr lang="en-US" dirty="0"/>
              <a:t>Pd beams whose mechanical properties are modified drastically by H2 absorption. </a:t>
            </a:r>
          </a:p>
          <a:p>
            <a:endParaRPr lang="en-US" dirty="0"/>
          </a:p>
        </p:txBody>
      </p:sp>
      <p:pic>
        <p:nvPicPr>
          <p:cNvPr id="1026" name="Picture 2" descr="E:\graphsretc\postermaterial\18and43MHzbroken\pd5_a3_1.bmp"/>
          <p:cNvPicPr>
            <a:picLocks noGrp="1" noChangeAspect="1" noChangeArrowheads="1"/>
          </p:cNvPicPr>
          <p:nvPr>
            <p:ph sz="half" idx="2"/>
          </p:nvPr>
        </p:nvPicPr>
        <p:blipFill>
          <a:blip r:embed="rId2" cstate="print"/>
          <a:srcRect/>
          <a:stretch>
            <a:fillRect/>
          </a:stretch>
        </p:blipFill>
        <p:spPr bwMode="auto">
          <a:xfrm>
            <a:off x="6019801" y="1143001"/>
            <a:ext cx="3153501" cy="2522801"/>
          </a:xfrm>
          <a:prstGeom prst="rect">
            <a:avLst/>
          </a:prstGeom>
          <a:noFill/>
        </p:spPr>
      </p:pic>
      <p:sp>
        <p:nvSpPr>
          <p:cNvPr id="13" name="Rectangular Callout 12"/>
          <p:cNvSpPr/>
          <p:nvPr/>
        </p:nvSpPr>
        <p:spPr>
          <a:xfrm>
            <a:off x="2895600" y="3733800"/>
            <a:ext cx="2819400" cy="1981200"/>
          </a:xfrm>
          <a:prstGeom prst="wedgeRectCallout">
            <a:avLst>
              <a:gd name="adj1" fmla="val 63990"/>
              <a:gd name="adj2" fmla="val -7738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chemeClr val="tx1"/>
                  </a:solidFill>
                </a:ln>
              </a:rPr>
              <a:t>Two similar beams exhibited symmetry breaking in extreme buckling under 10 </a:t>
            </a:r>
            <a:r>
              <a:rPr lang="en-US" dirty="0" err="1">
                <a:ln>
                  <a:solidFill>
                    <a:schemeClr val="tx1"/>
                  </a:solidFill>
                </a:ln>
              </a:rPr>
              <a:t>mtorr</a:t>
            </a:r>
            <a:r>
              <a:rPr lang="en-US" dirty="0">
                <a:ln>
                  <a:solidFill>
                    <a:schemeClr val="tx1"/>
                  </a:solidFill>
                </a:ln>
              </a:rPr>
              <a:t> of H2 as exchange gas   One had ~ 18 MHz &amp; 43 MHz resonant frequency</a:t>
            </a:r>
          </a:p>
        </p:txBody>
      </p:sp>
      <p:pic>
        <p:nvPicPr>
          <p:cNvPr id="1031" name="Picture 7" descr="E:\new_figs\18MHzDuffing.emf"/>
          <p:cNvPicPr>
            <a:picLocks noChangeAspect="1" noChangeArrowheads="1"/>
          </p:cNvPicPr>
          <p:nvPr/>
        </p:nvPicPr>
        <p:blipFill>
          <a:blip r:embed="rId3" cstate="print"/>
          <a:srcRect/>
          <a:stretch>
            <a:fillRect/>
          </a:stretch>
        </p:blipFill>
        <p:spPr bwMode="auto">
          <a:xfrm>
            <a:off x="5715001" y="3733800"/>
            <a:ext cx="4028053" cy="2263062"/>
          </a:xfrm>
          <a:prstGeom prst="rect">
            <a:avLst/>
          </a:prstGeom>
          <a:noFill/>
        </p:spPr>
      </p:pic>
      <p:cxnSp>
        <p:nvCxnSpPr>
          <p:cNvPr id="10" name="Straight Arrow Connector 9"/>
          <p:cNvCxnSpPr/>
          <p:nvPr/>
        </p:nvCxnSpPr>
        <p:spPr>
          <a:xfrm flipH="1">
            <a:off x="5257800" y="2438400"/>
            <a:ext cx="3124200" cy="15240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5334000" y="2286000"/>
            <a:ext cx="1524000" cy="16002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172200" y="4419600"/>
            <a:ext cx="990600" cy="19050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408099" y="6211670"/>
            <a:ext cx="4670830" cy="646331"/>
          </a:xfrm>
          <a:prstGeom prst="rect">
            <a:avLst/>
          </a:prstGeom>
          <a:noFill/>
        </p:spPr>
        <p:txBody>
          <a:bodyPr wrap="none" rtlCol="0">
            <a:spAutoFit/>
          </a:bodyPr>
          <a:lstStyle/>
          <a:p>
            <a:r>
              <a:rPr lang="en-US" dirty="0"/>
              <a:t>Negative frequency pulling not characteristic of </a:t>
            </a:r>
          </a:p>
          <a:p>
            <a:r>
              <a:rPr lang="en-US" dirty="0"/>
              <a:t>Metallic beams at cryogenic temperatures .</a:t>
            </a:r>
          </a:p>
        </p:txBody>
      </p:sp>
      <p:sp>
        <p:nvSpPr>
          <p:cNvPr id="11" name="Footer Placeholder 10"/>
          <p:cNvSpPr>
            <a:spLocks noGrp="1"/>
          </p:cNvSpPr>
          <p:nvPr>
            <p:ph type="ftr" sz="quarter" idx="11"/>
          </p:nvPr>
        </p:nvSpPr>
        <p:spPr/>
        <p:txBody>
          <a:bodyPr/>
          <a:lstStyle/>
          <a:p>
            <a:r>
              <a:rPr lang="en-IN"/>
              <a:t>Pd beams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D8384-FDB8-4192-82FD-7BF9B337445D}"/>
              </a:ext>
            </a:extLst>
          </p:cNvPr>
          <p:cNvSpPr>
            <a:spLocks noGrp="1"/>
          </p:cNvSpPr>
          <p:nvPr>
            <p:ph type="title"/>
          </p:nvPr>
        </p:nvSpPr>
        <p:spPr/>
        <p:txBody>
          <a:bodyPr/>
          <a:lstStyle/>
          <a:p>
            <a:r>
              <a:rPr lang="en-US" dirty="0"/>
              <a:t>Typical linear response of a Palladium beam</a:t>
            </a:r>
            <a:endParaRPr lang="en-IN" dirty="0"/>
          </a:p>
        </p:txBody>
      </p:sp>
      <p:pic>
        <p:nvPicPr>
          <p:cNvPr id="6" name="Picture 5">
            <a:extLst>
              <a:ext uri="{FF2B5EF4-FFF2-40B4-BE49-F238E27FC236}">
                <a16:creationId xmlns:a16="http://schemas.microsoft.com/office/drawing/2014/main" id="{7A2BA61A-4404-4C47-9F12-944A8D4121FF}"/>
              </a:ext>
            </a:extLst>
          </p:cNvPr>
          <p:cNvPicPr>
            <a:picLocks noChangeAspect="1"/>
          </p:cNvPicPr>
          <p:nvPr/>
        </p:nvPicPr>
        <p:blipFill>
          <a:blip r:embed="rId2"/>
          <a:stretch>
            <a:fillRect/>
          </a:stretch>
        </p:blipFill>
        <p:spPr>
          <a:xfrm>
            <a:off x="2111236" y="2286743"/>
            <a:ext cx="5133860" cy="4092766"/>
          </a:xfrm>
          <a:prstGeom prst="rect">
            <a:avLst/>
          </a:prstGeom>
        </p:spPr>
      </p:pic>
      <p:cxnSp>
        <p:nvCxnSpPr>
          <p:cNvPr id="8" name="Straight Arrow Connector 7">
            <a:extLst>
              <a:ext uri="{FF2B5EF4-FFF2-40B4-BE49-F238E27FC236}">
                <a16:creationId xmlns:a16="http://schemas.microsoft.com/office/drawing/2014/main" id="{A39C7415-AA43-4139-A424-9AF650B4C0A2}"/>
              </a:ext>
            </a:extLst>
          </p:cNvPr>
          <p:cNvCxnSpPr/>
          <p:nvPr/>
        </p:nvCxnSpPr>
        <p:spPr>
          <a:xfrm flipV="1">
            <a:off x="5455578" y="3503488"/>
            <a:ext cx="2897312" cy="750013"/>
          </a:xfrm>
          <a:prstGeom prst="straightConnector1">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5A0889-70A7-4DF1-8443-5681C51DAE7F}"/>
              </a:ext>
            </a:extLst>
          </p:cNvPr>
          <p:cNvSpPr txBox="1"/>
          <p:nvPr/>
        </p:nvSpPr>
        <p:spPr>
          <a:xfrm>
            <a:off x="8465906" y="3205537"/>
            <a:ext cx="3323859" cy="923330"/>
          </a:xfrm>
          <a:prstGeom prst="rect">
            <a:avLst/>
          </a:prstGeom>
          <a:noFill/>
          <a:ln w="31750">
            <a:solidFill>
              <a:srgbClr val="C00000"/>
            </a:solidFill>
          </a:ln>
        </p:spPr>
        <p:txBody>
          <a:bodyPr wrap="none" rtlCol="0">
            <a:spAutoFit/>
          </a:bodyPr>
          <a:lstStyle/>
          <a:p>
            <a:r>
              <a:rPr lang="en-US" dirty="0"/>
              <a:t>Except for minor differences due </a:t>
            </a:r>
          </a:p>
          <a:p>
            <a:r>
              <a:rPr lang="en-US" dirty="0"/>
              <a:t>to noise the curves fall on top</a:t>
            </a:r>
          </a:p>
          <a:p>
            <a:r>
              <a:rPr lang="en-US" dirty="0"/>
              <a:t>Of each other. </a:t>
            </a:r>
          </a:p>
        </p:txBody>
      </p:sp>
    </p:spTree>
    <p:extLst>
      <p:ext uri="{BB962C8B-B14F-4D97-AF65-F5344CB8AC3E}">
        <p14:creationId xmlns:p14="http://schemas.microsoft.com/office/powerpoint/2010/main" val="3010726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96D57-B142-461D-AAA7-E5B0E46F3A80}"/>
              </a:ext>
            </a:extLst>
          </p:cNvPr>
          <p:cNvSpPr>
            <a:spLocks noGrp="1"/>
          </p:cNvSpPr>
          <p:nvPr>
            <p:ph type="title"/>
          </p:nvPr>
        </p:nvSpPr>
        <p:spPr/>
        <p:txBody>
          <a:bodyPr/>
          <a:lstStyle/>
          <a:p>
            <a:r>
              <a:rPr lang="en-US" dirty="0"/>
              <a:t>Example of a systems in duffing regime </a:t>
            </a:r>
            <a:endParaRPr lang="en-IN" dirty="0"/>
          </a:p>
        </p:txBody>
      </p:sp>
      <p:pic>
        <p:nvPicPr>
          <p:cNvPr id="4" name="Picture 3">
            <a:extLst>
              <a:ext uri="{FF2B5EF4-FFF2-40B4-BE49-F238E27FC236}">
                <a16:creationId xmlns:a16="http://schemas.microsoft.com/office/drawing/2014/main" id="{D57D2731-1254-4399-9148-32B2D89F1B1E}"/>
              </a:ext>
            </a:extLst>
          </p:cNvPr>
          <p:cNvPicPr>
            <a:picLocks noChangeAspect="1"/>
          </p:cNvPicPr>
          <p:nvPr/>
        </p:nvPicPr>
        <p:blipFill>
          <a:blip r:embed="rId2"/>
          <a:stretch>
            <a:fillRect/>
          </a:stretch>
        </p:blipFill>
        <p:spPr>
          <a:xfrm>
            <a:off x="366732" y="2191924"/>
            <a:ext cx="4356074" cy="3240000"/>
          </a:xfrm>
          <a:prstGeom prst="rect">
            <a:avLst/>
          </a:prstGeom>
        </p:spPr>
      </p:pic>
      <p:sp>
        <p:nvSpPr>
          <p:cNvPr id="5" name="TextBox 4">
            <a:extLst>
              <a:ext uri="{FF2B5EF4-FFF2-40B4-BE49-F238E27FC236}">
                <a16:creationId xmlns:a16="http://schemas.microsoft.com/office/drawing/2014/main" id="{32BEE1AF-7F6B-47E4-AA16-7D52D12A7674}"/>
              </a:ext>
            </a:extLst>
          </p:cNvPr>
          <p:cNvSpPr txBox="1"/>
          <p:nvPr/>
        </p:nvSpPr>
        <p:spPr>
          <a:xfrm>
            <a:off x="575894" y="5491786"/>
            <a:ext cx="4934749" cy="923330"/>
          </a:xfrm>
          <a:prstGeom prst="rect">
            <a:avLst/>
          </a:prstGeom>
          <a:noFill/>
        </p:spPr>
        <p:txBody>
          <a:bodyPr wrap="none" rtlCol="0">
            <a:spAutoFit/>
          </a:bodyPr>
          <a:lstStyle/>
          <a:p>
            <a:r>
              <a:rPr lang="en-US" dirty="0"/>
              <a:t>A stressed  Silicon Nitride beam in Duffing regime </a:t>
            </a:r>
          </a:p>
          <a:p>
            <a:r>
              <a:rPr lang="en-US" dirty="0"/>
              <a:t>From K.J. </a:t>
            </a:r>
            <a:r>
              <a:rPr lang="en-US" dirty="0" err="1"/>
              <a:t>Lulla</a:t>
            </a:r>
            <a:r>
              <a:rPr lang="en-US" dirty="0"/>
              <a:t> PhD thesis Univ of </a:t>
            </a:r>
            <a:r>
              <a:rPr lang="en-US" dirty="0" err="1"/>
              <a:t>Nottinggham</a:t>
            </a:r>
            <a:r>
              <a:rPr lang="en-US" dirty="0"/>
              <a:t> </a:t>
            </a:r>
          </a:p>
          <a:p>
            <a:r>
              <a:rPr lang="en-US" dirty="0"/>
              <a:t>and New J of Phys </a:t>
            </a:r>
            <a:endParaRPr lang="en-IN" dirty="0"/>
          </a:p>
        </p:txBody>
      </p:sp>
      <p:pic>
        <p:nvPicPr>
          <p:cNvPr id="7" name="Picture 6">
            <a:extLst>
              <a:ext uri="{FF2B5EF4-FFF2-40B4-BE49-F238E27FC236}">
                <a16:creationId xmlns:a16="http://schemas.microsoft.com/office/drawing/2014/main" id="{E1AD3523-330E-4E0F-9A36-06ACA9018C7F}"/>
              </a:ext>
            </a:extLst>
          </p:cNvPr>
          <p:cNvPicPr>
            <a:picLocks noChangeAspect="1"/>
          </p:cNvPicPr>
          <p:nvPr/>
        </p:nvPicPr>
        <p:blipFill>
          <a:blip r:embed="rId3"/>
          <a:stretch>
            <a:fillRect/>
          </a:stretch>
        </p:blipFill>
        <p:spPr>
          <a:xfrm>
            <a:off x="6236374" y="2096787"/>
            <a:ext cx="3864063" cy="3240000"/>
          </a:xfrm>
          <a:prstGeom prst="rect">
            <a:avLst/>
          </a:prstGeom>
        </p:spPr>
      </p:pic>
      <p:sp>
        <p:nvSpPr>
          <p:cNvPr id="8" name="TextBox 7">
            <a:extLst>
              <a:ext uri="{FF2B5EF4-FFF2-40B4-BE49-F238E27FC236}">
                <a16:creationId xmlns:a16="http://schemas.microsoft.com/office/drawing/2014/main" id="{E9906E8B-D7E7-4001-A502-EADEBD19AD3A}"/>
              </a:ext>
            </a:extLst>
          </p:cNvPr>
          <p:cNvSpPr txBox="1"/>
          <p:nvPr/>
        </p:nvSpPr>
        <p:spPr>
          <a:xfrm>
            <a:off x="6760396" y="5743254"/>
            <a:ext cx="4387291" cy="646331"/>
          </a:xfrm>
          <a:prstGeom prst="rect">
            <a:avLst/>
          </a:prstGeom>
          <a:noFill/>
        </p:spPr>
        <p:txBody>
          <a:bodyPr wrap="none" rtlCol="0">
            <a:spAutoFit/>
          </a:bodyPr>
          <a:lstStyle/>
          <a:p>
            <a:r>
              <a:rPr lang="en-US" dirty="0"/>
              <a:t>A Palladium Beam showing frequency pulling </a:t>
            </a:r>
          </a:p>
          <a:p>
            <a:r>
              <a:rPr lang="en-US" dirty="0"/>
              <a:t>But also drop in amplitude.</a:t>
            </a:r>
            <a:endParaRPr lang="en-IN" dirty="0"/>
          </a:p>
        </p:txBody>
      </p:sp>
    </p:spTree>
    <p:extLst>
      <p:ext uri="{BB962C8B-B14F-4D97-AF65-F5344CB8AC3E}">
        <p14:creationId xmlns:p14="http://schemas.microsoft.com/office/powerpoint/2010/main" val="1409496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C8FA7-ACE7-4988-ABA0-E1C90C37EA39}"/>
              </a:ext>
            </a:extLst>
          </p:cNvPr>
          <p:cNvSpPr>
            <a:spLocks noGrp="1"/>
          </p:cNvSpPr>
          <p:nvPr>
            <p:ph type="title"/>
          </p:nvPr>
        </p:nvSpPr>
        <p:spPr/>
        <p:txBody>
          <a:bodyPr/>
          <a:lstStyle/>
          <a:p>
            <a:r>
              <a:rPr lang="en-US" dirty="0"/>
              <a:t>Typical s21 response</a:t>
            </a:r>
            <a:endParaRPr lang="en-IN" dirty="0"/>
          </a:p>
        </p:txBody>
      </p:sp>
      <p:pic>
        <p:nvPicPr>
          <p:cNvPr id="4" name="Picture 3">
            <a:extLst>
              <a:ext uri="{FF2B5EF4-FFF2-40B4-BE49-F238E27FC236}">
                <a16:creationId xmlns:a16="http://schemas.microsoft.com/office/drawing/2014/main" id="{B138B658-2CA9-4483-969E-87E402BBAAF5}"/>
              </a:ext>
            </a:extLst>
          </p:cNvPr>
          <p:cNvPicPr>
            <a:picLocks noChangeAspect="1"/>
          </p:cNvPicPr>
          <p:nvPr/>
        </p:nvPicPr>
        <p:blipFill>
          <a:blip r:embed="rId2"/>
          <a:stretch>
            <a:fillRect/>
          </a:stretch>
        </p:blipFill>
        <p:spPr>
          <a:xfrm>
            <a:off x="465143" y="2229863"/>
            <a:ext cx="5199961" cy="4103783"/>
          </a:xfrm>
          <a:prstGeom prst="rect">
            <a:avLst/>
          </a:prstGeom>
        </p:spPr>
      </p:pic>
      <p:cxnSp>
        <p:nvCxnSpPr>
          <p:cNvPr id="6" name="Straight Arrow Connector 5">
            <a:extLst>
              <a:ext uri="{FF2B5EF4-FFF2-40B4-BE49-F238E27FC236}">
                <a16:creationId xmlns:a16="http://schemas.microsoft.com/office/drawing/2014/main" id="{CB1408ED-0CAD-41D7-8274-4F92E73964C2}"/>
              </a:ext>
            </a:extLst>
          </p:cNvPr>
          <p:cNvCxnSpPr/>
          <p:nvPr/>
        </p:nvCxnSpPr>
        <p:spPr>
          <a:xfrm flipV="1">
            <a:off x="3544584" y="2496620"/>
            <a:ext cx="3226086" cy="13356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57122D3-8278-4C95-8880-9185650EDA41}"/>
              </a:ext>
            </a:extLst>
          </p:cNvPr>
          <p:cNvSpPr txBox="1"/>
          <p:nvPr/>
        </p:nvSpPr>
        <p:spPr>
          <a:xfrm>
            <a:off x="6941573" y="2378736"/>
            <a:ext cx="4785284" cy="369332"/>
          </a:xfrm>
          <a:prstGeom prst="rect">
            <a:avLst/>
          </a:prstGeom>
          <a:noFill/>
        </p:spPr>
        <p:txBody>
          <a:bodyPr wrap="none" rtlCol="0">
            <a:spAutoFit/>
          </a:bodyPr>
          <a:lstStyle/>
          <a:p>
            <a:r>
              <a:rPr lang="en-US" dirty="0"/>
              <a:t>Slight enhancement of normalized S21 amplitude </a:t>
            </a:r>
            <a:endParaRPr lang="en-IN" dirty="0"/>
          </a:p>
        </p:txBody>
      </p:sp>
      <p:cxnSp>
        <p:nvCxnSpPr>
          <p:cNvPr id="8" name="Straight Arrow Connector 7">
            <a:extLst>
              <a:ext uri="{FF2B5EF4-FFF2-40B4-BE49-F238E27FC236}">
                <a16:creationId xmlns:a16="http://schemas.microsoft.com/office/drawing/2014/main" id="{D0A6F591-96D3-412E-AD34-1A664FC5A22E}"/>
              </a:ext>
            </a:extLst>
          </p:cNvPr>
          <p:cNvCxnSpPr>
            <a:cxnSpLocks/>
          </p:cNvCxnSpPr>
          <p:nvPr/>
        </p:nvCxnSpPr>
        <p:spPr>
          <a:xfrm>
            <a:off x="4119937" y="3142057"/>
            <a:ext cx="2732926" cy="165597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BEF6C46-758A-4030-BCEF-B8D5B0647CB5}"/>
              </a:ext>
            </a:extLst>
          </p:cNvPr>
          <p:cNvSpPr txBox="1"/>
          <p:nvPr/>
        </p:nvSpPr>
        <p:spPr>
          <a:xfrm>
            <a:off x="6941573" y="4798031"/>
            <a:ext cx="4603120" cy="646331"/>
          </a:xfrm>
          <a:prstGeom prst="rect">
            <a:avLst/>
          </a:prstGeom>
          <a:noFill/>
        </p:spPr>
        <p:txBody>
          <a:bodyPr wrap="none" rtlCol="0">
            <a:spAutoFit/>
          </a:bodyPr>
          <a:lstStyle/>
          <a:p>
            <a:r>
              <a:rPr lang="en-US" dirty="0"/>
              <a:t>Normalized </a:t>
            </a:r>
            <a:r>
              <a:rPr lang="en-US" dirty="0" err="1"/>
              <a:t>Amplitide</a:t>
            </a:r>
            <a:r>
              <a:rPr lang="en-US" dirty="0"/>
              <a:t> drops to lower values </a:t>
            </a:r>
          </a:p>
          <a:p>
            <a:r>
              <a:rPr lang="en-US" dirty="0"/>
              <a:t>when driven hard with broadening of response. </a:t>
            </a:r>
            <a:endParaRPr lang="en-IN" dirty="0"/>
          </a:p>
        </p:txBody>
      </p:sp>
    </p:spTree>
    <p:extLst>
      <p:ext uri="{BB962C8B-B14F-4D97-AF65-F5344CB8AC3E}">
        <p14:creationId xmlns:p14="http://schemas.microsoft.com/office/powerpoint/2010/main" val="2037657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DED83-A423-40CF-BC5E-0D0A4AF93D8F}"/>
              </a:ext>
            </a:extLst>
          </p:cNvPr>
          <p:cNvSpPr>
            <a:spLocks noGrp="1"/>
          </p:cNvSpPr>
          <p:nvPr>
            <p:ph type="title"/>
          </p:nvPr>
        </p:nvSpPr>
        <p:spPr/>
        <p:txBody>
          <a:bodyPr/>
          <a:lstStyle/>
          <a:p>
            <a:r>
              <a:rPr lang="en-US" dirty="0"/>
              <a:t>TLS pumping</a:t>
            </a:r>
            <a:endParaRPr lang="en-IN" dirty="0"/>
          </a:p>
        </p:txBody>
      </p:sp>
      <p:pic>
        <p:nvPicPr>
          <p:cNvPr id="4" name="Picture 3">
            <a:extLst>
              <a:ext uri="{FF2B5EF4-FFF2-40B4-BE49-F238E27FC236}">
                <a16:creationId xmlns:a16="http://schemas.microsoft.com/office/drawing/2014/main" id="{3BD10DE7-9CCD-462B-8922-25533EA8E3D6}"/>
              </a:ext>
            </a:extLst>
          </p:cNvPr>
          <p:cNvPicPr>
            <a:picLocks noChangeAspect="1"/>
          </p:cNvPicPr>
          <p:nvPr/>
        </p:nvPicPr>
        <p:blipFill>
          <a:blip r:embed="rId2"/>
          <a:stretch>
            <a:fillRect/>
          </a:stretch>
        </p:blipFill>
        <p:spPr>
          <a:xfrm>
            <a:off x="913244" y="2152344"/>
            <a:ext cx="5927075" cy="3888954"/>
          </a:xfrm>
          <a:prstGeom prst="rect">
            <a:avLst/>
          </a:prstGeom>
        </p:spPr>
      </p:pic>
      <p:sp>
        <p:nvSpPr>
          <p:cNvPr id="5" name="TextBox 4">
            <a:extLst>
              <a:ext uri="{FF2B5EF4-FFF2-40B4-BE49-F238E27FC236}">
                <a16:creationId xmlns:a16="http://schemas.microsoft.com/office/drawing/2014/main" id="{13115B24-DF27-4F6B-8754-CD8AC2DD0B23}"/>
              </a:ext>
            </a:extLst>
          </p:cNvPr>
          <p:cNvSpPr txBox="1"/>
          <p:nvPr/>
        </p:nvSpPr>
        <p:spPr>
          <a:xfrm>
            <a:off x="7048071" y="2630184"/>
            <a:ext cx="4496744" cy="2031325"/>
          </a:xfrm>
          <a:prstGeom prst="rect">
            <a:avLst/>
          </a:prstGeom>
          <a:noFill/>
          <a:ln w="38100">
            <a:solidFill>
              <a:srgbClr val="00B0F0"/>
            </a:solidFill>
          </a:ln>
        </p:spPr>
        <p:txBody>
          <a:bodyPr wrap="none" rtlCol="0">
            <a:spAutoFit/>
          </a:bodyPr>
          <a:lstStyle/>
          <a:p>
            <a:r>
              <a:rPr lang="en-US" dirty="0"/>
              <a:t>Q is expected to increase as environmental </a:t>
            </a:r>
          </a:p>
          <a:p>
            <a:r>
              <a:rPr lang="en-US" dirty="0"/>
              <a:t>Qubits are saturated at </a:t>
            </a:r>
            <a:r>
              <a:rPr lang="en-US" dirty="0" err="1"/>
              <a:t>higb</a:t>
            </a:r>
            <a:r>
              <a:rPr lang="en-US" dirty="0"/>
              <a:t> drive powers </a:t>
            </a:r>
          </a:p>
          <a:p>
            <a:endParaRPr lang="en-US" dirty="0"/>
          </a:p>
          <a:p>
            <a:r>
              <a:rPr lang="en-US" dirty="0"/>
              <a:t>Our system enters a non-linearity at the same</a:t>
            </a:r>
          </a:p>
          <a:p>
            <a:r>
              <a:rPr lang="en-US" dirty="0"/>
              <a:t>Time </a:t>
            </a:r>
          </a:p>
          <a:p>
            <a:endParaRPr lang="en-US" dirty="0"/>
          </a:p>
          <a:p>
            <a:r>
              <a:rPr lang="en-IN" dirty="0"/>
              <a:t>Saturation seen in MKIDs , SAW devices etc</a:t>
            </a:r>
          </a:p>
        </p:txBody>
      </p:sp>
      <p:sp>
        <p:nvSpPr>
          <p:cNvPr id="6" name="TextBox 5">
            <a:extLst>
              <a:ext uri="{FF2B5EF4-FFF2-40B4-BE49-F238E27FC236}">
                <a16:creationId xmlns:a16="http://schemas.microsoft.com/office/drawing/2014/main" id="{D614BD1A-59EA-410D-9148-21685264DFB0}"/>
              </a:ext>
            </a:extLst>
          </p:cNvPr>
          <p:cNvSpPr txBox="1"/>
          <p:nvPr/>
        </p:nvSpPr>
        <p:spPr>
          <a:xfrm>
            <a:off x="2393879" y="6236416"/>
            <a:ext cx="3054426" cy="369332"/>
          </a:xfrm>
          <a:prstGeom prst="rect">
            <a:avLst/>
          </a:prstGeom>
          <a:noFill/>
          <a:ln w="38100">
            <a:solidFill>
              <a:srgbClr val="00B0F0"/>
            </a:solidFill>
          </a:ln>
        </p:spPr>
        <p:txBody>
          <a:bodyPr wrap="none" rtlCol="0">
            <a:spAutoFit/>
          </a:bodyPr>
          <a:lstStyle/>
          <a:p>
            <a:r>
              <a:rPr lang="en-US" dirty="0"/>
              <a:t>From </a:t>
            </a:r>
            <a:r>
              <a:rPr lang="en-US" dirty="0" err="1"/>
              <a:t>Shelender</a:t>
            </a:r>
            <a:r>
              <a:rPr lang="en-US" dirty="0"/>
              <a:t> Kumar Thesis </a:t>
            </a:r>
            <a:endParaRPr lang="en-IN" dirty="0"/>
          </a:p>
        </p:txBody>
      </p:sp>
    </p:spTree>
    <p:extLst>
      <p:ext uri="{BB962C8B-B14F-4D97-AF65-F5344CB8AC3E}">
        <p14:creationId xmlns:p14="http://schemas.microsoft.com/office/powerpoint/2010/main" val="3885828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D3800967-1F99-4FC0-B749-FA3278CE69AA}"/>
              </a:ext>
            </a:extLst>
          </p:cNvPr>
          <p:cNvSpPr>
            <a:spLocks noGrp="1" noChangeArrowheads="1"/>
          </p:cNvSpPr>
          <p:nvPr>
            <p:ph type="title"/>
          </p:nvPr>
        </p:nvSpPr>
        <p:spPr>
          <a:xfrm>
            <a:off x="1980049" y="279390"/>
            <a:ext cx="8229024" cy="1134839"/>
          </a:xfrm>
        </p:spPr>
        <p:txBody>
          <a:bodyPr vert="horz" lIns="91440" tIns="35205" rIns="91440" bIns="45720" rtlCol="0" anchor="b">
            <a:normAutofit/>
          </a:bodyPr>
          <a:lstStyle/>
          <a:p>
            <a:pPr>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en-IN" altLang="en-US" dirty="0"/>
              <a:t>Typical NEMS Fabrication processes. </a:t>
            </a:r>
          </a:p>
        </p:txBody>
      </p:sp>
      <p:pic>
        <p:nvPicPr>
          <p:cNvPr id="11267" name="Picture 2">
            <a:extLst>
              <a:ext uri="{FF2B5EF4-FFF2-40B4-BE49-F238E27FC236}">
                <a16:creationId xmlns:a16="http://schemas.microsoft.com/office/drawing/2014/main" id="{8367BF8D-A7C2-47CC-B835-A7242ED85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390" y="2318645"/>
            <a:ext cx="5029008" cy="356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268" name="Line 3">
            <a:extLst>
              <a:ext uri="{FF2B5EF4-FFF2-40B4-BE49-F238E27FC236}">
                <a16:creationId xmlns:a16="http://schemas.microsoft.com/office/drawing/2014/main" id="{569D7855-6E9E-4924-9B94-A31D68333F3D}"/>
              </a:ext>
            </a:extLst>
          </p:cNvPr>
          <p:cNvSpPr>
            <a:spLocks noChangeShapeType="1"/>
          </p:cNvSpPr>
          <p:nvPr/>
        </p:nvSpPr>
        <p:spPr bwMode="auto">
          <a:xfrm flipV="1">
            <a:off x="2166833" y="2155907"/>
            <a:ext cx="819446" cy="45796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IN" sz="1633"/>
          </a:p>
        </p:txBody>
      </p:sp>
      <p:sp>
        <p:nvSpPr>
          <p:cNvPr id="11269" name="Text Box 4">
            <a:extLst>
              <a:ext uri="{FF2B5EF4-FFF2-40B4-BE49-F238E27FC236}">
                <a16:creationId xmlns:a16="http://schemas.microsoft.com/office/drawing/2014/main" id="{97C79517-86C5-4671-AF3D-25EB073AF22D}"/>
              </a:ext>
            </a:extLst>
          </p:cNvPr>
          <p:cNvSpPr txBox="1">
            <a:spLocks noChangeArrowheads="1"/>
          </p:cNvSpPr>
          <p:nvPr/>
        </p:nvSpPr>
        <p:spPr bwMode="auto">
          <a:xfrm>
            <a:off x="4075468" y="1867627"/>
            <a:ext cx="1301897" cy="31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46" tIns="55226" rIns="81646" bIns="40823"/>
          <a:lstStyle>
            <a:lvl1pPr eaLnBrk="0">
              <a:tabLst>
                <a:tab pos="723900" algn="l"/>
              </a:tabLst>
              <a:defRPr>
                <a:solidFill>
                  <a:schemeClr val="tx1"/>
                </a:solidFill>
                <a:latin typeface="Arial" panose="020B0604020202020204" pitchFamily="34" charset="0"/>
                <a:cs typeface="DejaVu Sans" charset="0"/>
              </a:defRPr>
            </a:lvl1pPr>
            <a:lvl2pPr eaLnBrk="0">
              <a:tabLst>
                <a:tab pos="723900" algn="l"/>
              </a:tabLst>
              <a:defRPr>
                <a:solidFill>
                  <a:schemeClr val="tx1"/>
                </a:solidFill>
                <a:latin typeface="Arial" panose="020B0604020202020204" pitchFamily="34" charset="0"/>
                <a:cs typeface="DejaVu Sans" charset="0"/>
              </a:defRPr>
            </a:lvl2pPr>
            <a:lvl3pPr eaLnBrk="0">
              <a:tabLst>
                <a:tab pos="723900" algn="l"/>
              </a:tabLst>
              <a:defRPr>
                <a:solidFill>
                  <a:schemeClr val="tx1"/>
                </a:solidFill>
                <a:latin typeface="Arial" panose="020B0604020202020204" pitchFamily="34" charset="0"/>
                <a:cs typeface="DejaVu Sans" charset="0"/>
              </a:defRPr>
            </a:lvl3pPr>
            <a:lvl4pPr eaLnBrk="0">
              <a:tabLst>
                <a:tab pos="723900" algn="l"/>
              </a:tabLst>
              <a:defRPr>
                <a:solidFill>
                  <a:schemeClr val="tx1"/>
                </a:solidFill>
                <a:latin typeface="Arial" panose="020B0604020202020204" pitchFamily="34" charset="0"/>
                <a:cs typeface="DejaVu Sans" charset="0"/>
              </a:defRPr>
            </a:lvl4pPr>
            <a:lvl5pPr eaLnBrk="0">
              <a:tabLst>
                <a:tab pos="7239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cs typeface="DejaVu Sans" charset="0"/>
              </a:defRPr>
            </a:lvl9pPr>
          </a:lstStyle>
          <a:p>
            <a:pPr eaLnBrk="1"/>
            <a:r>
              <a:rPr lang="en-IN" altLang="en-US" sz="1633" dirty="0">
                <a:solidFill>
                  <a:srgbClr val="000000"/>
                </a:solidFill>
              </a:rPr>
              <a:t>Device layer</a:t>
            </a:r>
          </a:p>
        </p:txBody>
      </p:sp>
      <p:sp>
        <p:nvSpPr>
          <p:cNvPr id="11270" name="Line 5">
            <a:extLst>
              <a:ext uri="{FF2B5EF4-FFF2-40B4-BE49-F238E27FC236}">
                <a16:creationId xmlns:a16="http://schemas.microsoft.com/office/drawing/2014/main" id="{B794894E-C176-4B92-81EB-E11821443EF3}"/>
              </a:ext>
            </a:extLst>
          </p:cNvPr>
          <p:cNvSpPr>
            <a:spLocks noChangeShapeType="1"/>
          </p:cNvSpPr>
          <p:nvPr/>
        </p:nvSpPr>
        <p:spPr bwMode="auto">
          <a:xfrm flipH="1">
            <a:off x="1021912" y="2776612"/>
            <a:ext cx="656709" cy="144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IN" sz="1633"/>
          </a:p>
        </p:txBody>
      </p:sp>
      <p:sp>
        <p:nvSpPr>
          <p:cNvPr id="11271" name="Text Box 6">
            <a:extLst>
              <a:ext uri="{FF2B5EF4-FFF2-40B4-BE49-F238E27FC236}">
                <a16:creationId xmlns:a16="http://schemas.microsoft.com/office/drawing/2014/main" id="{98C7DDA4-41EC-4D97-B50F-38B0EFD617D1}"/>
              </a:ext>
            </a:extLst>
          </p:cNvPr>
          <p:cNvSpPr txBox="1">
            <a:spLocks noChangeArrowheads="1"/>
          </p:cNvSpPr>
          <p:nvPr/>
        </p:nvSpPr>
        <p:spPr bwMode="auto">
          <a:xfrm>
            <a:off x="370965" y="2776612"/>
            <a:ext cx="1107476" cy="54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46" tIns="55226" rIns="81646" bIns="40823"/>
          <a:lstStyle>
            <a:lvl1pPr eaLnBrk="0">
              <a:tabLst>
                <a:tab pos="723900" algn="l"/>
              </a:tabLst>
              <a:defRPr>
                <a:solidFill>
                  <a:schemeClr val="tx1"/>
                </a:solidFill>
                <a:latin typeface="Arial" panose="020B0604020202020204" pitchFamily="34" charset="0"/>
                <a:cs typeface="DejaVu Sans" charset="0"/>
              </a:defRPr>
            </a:lvl1pPr>
            <a:lvl2pPr eaLnBrk="0">
              <a:tabLst>
                <a:tab pos="723900" algn="l"/>
              </a:tabLst>
              <a:defRPr>
                <a:solidFill>
                  <a:schemeClr val="tx1"/>
                </a:solidFill>
                <a:latin typeface="Arial" panose="020B0604020202020204" pitchFamily="34" charset="0"/>
                <a:cs typeface="DejaVu Sans" charset="0"/>
              </a:defRPr>
            </a:lvl2pPr>
            <a:lvl3pPr eaLnBrk="0">
              <a:tabLst>
                <a:tab pos="723900" algn="l"/>
              </a:tabLst>
              <a:defRPr>
                <a:solidFill>
                  <a:schemeClr val="tx1"/>
                </a:solidFill>
                <a:latin typeface="Arial" panose="020B0604020202020204" pitchFamily="34" charset="0"/>
                <a:cs typeface="DejaVu Sans" charset="0"/>
              </a:defRPr>
            </a:lvl3pPr>
            <a:lvl4pPr eaLnBrk="0">
              <a:tabLst>
                <a:tab pos="723900" algn="l"/>
              </a:tabLst>
              <a:defRPr>
                <a:solidFill>
                  <a:schemeClr val="tx1"/>
                </a:solidFill>
                <a:latin typeface="Arial" panose="020B0604020202020204" pitchFamily="34" charset="0"/>
                <a:cs typeface="DejaVu Sans" charset="0"/>
              </a:defRPr>
            </a:lvl4pPr>
            <a:lvl5pPr eaLnBrk="0">
              <a:tabLst>
                <a:tab pos="7239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cs typeface="DejaVu Sans" charset="0"/>
              </a:defRPr>
            </a:lvl9pPr>
          </a:lstStyle>
          <a:p>
            <a:pPr eaLnBrk="1"/>
            <a:r>
              <a:rPr lang="en-IN" altLang="en-US" sz="1633">
                <a:solidFill>
                  <a:srgbClr val="000000"/>
                </a:solidFill>
              </a:rPr>
              <a:t>Sacrificial </a:t>
            </a:r>
          </a:p>
          <a:p>
            <a:pPr eaLnBrk="1"/>
            <a:r>
              <a:rPr lang="en-IN" altLang="en-US" sz="1633">
                <a:solidFill>
                  <a:srgbClr val="000000"/>
                </a:solidFill>
              </a:rPr>
              <a:t>Layer</a:t>
            </a:r>
          </a:p>
        </p:txBody>
      </p:sp>
      <p:sp>
        <p:nvSpPr>
          <p:cNvPr id="11272" name="Line 7">
            <a:extLst>
              <a:ext uri="{FF2B5EF4-FFF2-40B4-BE49-F238E27FC236}">
                <a16:creationId xmlns:a16="http://schemas.microsoft.com/office/drawing/2014/main" id="{0C362D7C-3E93-42D9-B79C-74DC11EBDA85}"/>
              </a:ext>
            </a:extLst>
          </p:cNvPr>
          <p:cNvSpPr>
            <a:spLocks noChangeShapeType="1"/>
          </p:cNvSpPr>
          <p:nvPr/>
        </p:nvSpPr>
        <p:spPr bwMode="auto">
          <a:xfrm flipH="1">
            <a:off x="859175" y="3266264"/>
            <a:ext cx="982183" cy="48965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IN" sz="1633"/>
          </a:p>
        </p:txBody>
      </p:sp>
      <p:sp>
        <p:nvSpPr>
          <p:cNvPr id="11273" name="Text Box 8">
            <a:extLst>
              <a:ext uri="{FF2B5EF4-FFF2-40B4-BE49-F238E27FC236}">
                <a16:creationId xmlns:a16="http://schemas.microsoft.com/office/drawing/2014/main" id="{FF4E8E7C-8EA7-4FAB-BE19-DF029050B499}"/>
              </a:ext>
            </a:extLst>
          </p:cNvPr>
          <p:cNvSpPr txBox="1">
            <a:spLocks noChangeArrowheads="1"/>
          </p:cNvSpPr>
          <p:nvPr/>
        </p:nvSpPr>
        <p:spPr bwMode="auto">
          <a:xfrm>
            <a:off x="206787" y="3755915"/>
            <a:ext cx="1382545" cy="31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46" tIns="55226" rIns="81646" bIns="40823"/>
          <a:lstStyle>
            <a:lvl1pPr eaLnBrk="0">
              <a:tabLst>
                <a:tab pos="723900" algn="l"/>
                <a:tab pos="1447800" algn="l"/>
              </a:tabLst>
              <a:defRPr>
                <a:solidFill>
                  <a:schemeClr val="tx1"/>
                </a:solidFill>
                <a:latin typeface="Arial" panose="020B0604020202020204" pitchFamily="34" charset="0"/>
                <a:cs typeface="DejaVu Sans" charset="0"/>
              </a:defRPr>
            </a:lvl1pPr>
            <a:lvl2pPr eaLnBrk="0">
              <a:tabLst>
                <a:tab pos="723900" algn="l"/>
                <a:tab pos="1447800" algn="l"/>
              </a:tabLst>
              <a:defRPr>
                <a:solidFill>
                  <a:schemeClr val="tx1"/>
                </a:solidFill>
                <a:latin typeface="Arial" panose="020B0604020202020204" pitchFamily="34" charset="0"/>
                <a:cs typeface="DejaVu Sans" charset="0"/>
              </a:defRPr>
            </a:lvl2pPr>
            <a:lvl3pPr eaLnBrk="0">
              <a:tabLst>
                <a:tab pos="723900" algn="l"/>
                <a:tab pos="1447800" algn="l"/>
              </a:tabLst>
              <a:defRPr>
                <a:solidFill>
                  <a:schemeClr val="tx1"/>
                </a:solidFill>
                <a:latin typeface="Arial" panose="020B0604020202020204" pitchFamily="34" charset="0"/>
                <a:cs typeface="DejaVu Sans" charset="0"/>
              </a:defRPr>
            </a:lvl3pPr>
            <a:lvl4pPr eaLnBrk="0">
              <a:tabLst>
                <a:tab pos="723900" algn="l"/>
                <a:tab pos="1447800" algn="l"/>
              </a:tabLst>
              <a:defRPr>
                <a:solidFill>
                  <a:schemeClr val="tx1"/>
                </a:solidFill>
                <a:latin typeface="Arial" panose="020B0604020202020204" pitchFamily="34" charset="0"/>
                <a:cs typeface="DejaVu Sans" charset="0"/>
              </a:defRPr>
            </a:lvl4pPr>
            <a:lvl5pPr eaLnBrk="0">
              <a:tabLst>
                <a:tab pos="723900" algn="l"/>
                <a:tab pos="14478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cs typeface="DejaVu Sans" charset="0"/>
              </a:defRPr>
            </a:lvl9pPr>
          </a:lstStyle>
          <a:p>
            <a:pPr eaLnBrk="1"/>
            <a:r>
              <a:rPr lang="en-IN" altLang="en-US" sz="1633">
                <a:solidFill>
                  <a:srgbClr val="000000"/>
                </a:solidFill>
              </a:rPr>
              <a:t>Handle wafer</a:t>
            </a:r>
          </a:p>
        </p:txBody>
      </p:sp>
      <p:sp>
        <p:nvSpPr>
          <p:cNvPr id="11274" name="Line 9">
            <a:extLst>
              <a:ext uri="{FF2B5EF4-FFF2-40B4-BE49-F238E27FC236}">
                <a16:creationId xmlns:a16="http://schemas.microsoft.com/office/drawing/2014/main" id="{3764F182-4231-4854-BFE5-9061963F8507}"/>
              </a:ext>
            </a:extLst>
          </p:cNvPr>
          <p:cNvSpPr>
            <a:spLocks noChangeShapeType="1"/>
          </p:cNvSpPr>
          <p:nvPr/>
        </p:nvSpPr>
        <p:spPr bwMode="auto">
          <a:xfrm flipV="1">
            <a:off x="5922747" y="2448258"/>
            <a:ext cx="1306218" cy="16561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IN" sz="1633"/>
          </a:p>
        </p:txBody>
      </p:sp>
      <p:sp>
        <p:nvSpPr>
          <p:cNvPr id="11275" name="Text Box 10">
            <a:extLst>
              <a:ext uri="{FF2B5EF4-FFF2-40B4-BE49-F238E27FC236}">
                <a16:creationId xmlns:a16="http://schemas.microsoft.com/office/drawing/2014/main" id="{4DB66DCE-BEF2-4280-B269-CA23990E0064}"/>
              </a:ext>
            </a:extLst>
          </p:cNvPr>
          <p:cNvSpPr txBox="1">
            <a:spLocks noChangeArrowheads="1"/>
          </p:cNvSpPr>
          <p:nvPr/>
        </p:nvSpPr>
        <p:spPr bwMode="auto">
          <a:xfrm>
            <a:off x="6973734" y="2318645"/>
            <a:ext cx="1844833" cy="124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46" tIns="55226" rIns="81646" bIns="40823"/>
          <a:lstStyle>
            <a:lvl1pPr eaLnBrk="0">
              <a:tabLst>
                <a:tab pos="723900" algn="l"/>
                <a:tab pos="1447800" algn="l"/>
              </a:tabLst>
              <a:defRPr>
                <a:solidFill>
                  <a:schemeClr val="tx1"/>
                </a:solidFill>
                <a:latin typeface="Arial" panose="020B0604020202020204" pitchFamily="34" charset="0"/>
                <a:cs typeface="DejaVu Sans" charset="0"/>
              </a:defRPr>
            </a:lvl1pPr>
            <a:lvl2pPr eaLnBrk="0">
              <a:tabLst>
                <a:tab pos="723900" algn="l"/>
                <a:tab pos="1447800" algn="l"/>
              </a:tabLst>
              <a:defRPr>
                <a:solidFill>
                  <a:schemeClr val="tx1"/>
                </a:solidFill>
                <a:latin typeface="Arial" panose="020B0604020202020204" pitchFamily="34" charset="0"/>
                <a:cs typeface="DejaVu Sans" charset="0"/>
              </a:defRPr>
            </a:lvl2pPr>
            <a:lvl3pPr eaLnBrk="0">
              <a:tabLst>
                <a:tab pos="723900" algn="l"/>
                <a:tab pos="1447800" algn="l"/>
              </a:tabLst>
              <a:defRPr>
                <a:solidFill>
                  <a:schemeClr val="tx1"/>
                </a:solidFill>
                <a:latin typeface="Arial" panose="020B0604020202020204" pitchFamily="34" charset="0"/>
                <a:cs typeface="DejaVu Sans" charset="0"/>
              </a:defRPr>
            </a:lvl3pPr>
            <a:lvl4pPr eaLnBrk="0">
              <a:tabLst>
                <a:tab pos="723900" algn="l"/>
                <a:tab pos="1447800" algn="l"/>
              </a:tabLst>
              <a:defRPr>
                <a:solidFill>
                  <a:schemeClr val="tx1"/>
                </a:solidFill>
                <a:latin typeface="Arial" panose="020B0604020202020204" pitchFamily="34" charset="0"/>
                <a:cs typeface="DejaVu Sans" charset="0"/>
              </a:defRPr>
            </a:lvl4pPr>
            <a:lvl5pPr eaLnBrk="0">
              <a:tabLst>
                <a:tab pos="723900" algn="l"/>
                <a:tab pos="14478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cs typeface="DejaVu Sans" charset="0"/>
              </a:defRPr>
            </a:lvl9pPr>
          </a:lstStyle>
          <a:p>
            <a:pPr eaLnBrk="1"/>
            <a:r>
              <a:rPr lang="en-IN" altLang="en-US" sz="1633" dirty="0">
                <a:solidFill>
                  <a:srgbClr val="000000"/>
                </a:solidFill>
              </a:rPr>
              <a:t>Pattern mask </a:t>
            </a:r>
          </a:p>
          <a:p>
            <a:pPr eaLnBrk="1"/>
            <a:r>
              <a:rPr lang="en-IN" altLang="en-US" sz="1633" dirty="0">
                <a:solidFill>
                  <a:srgbClr val="000000"/>
                </a:solidFill>
              </a:rPr>
              <a:t>Using techniques </a:t>
            </a:r>
          </a:p>
          <a:p>
            <a:pPr eaLnBrk="1"/>
            <a:r>
              <a:rPr lang="en-IN" altLang="en-US" sz="1633" dirty="0">
                <a:solidFill>
                  <a:srgbClr val="000000"/>
                </a:solidFill>
              </a:rPr>
              <a:t>Like e-beam </a:t>
            </a:r>
          </a:p>
          <a:p>
            <a:pPr eaLnBrk="1"/>
            <a:r>
              <a:rPr lang="en-IN" altLang="en-US" sz="1633" dirty="0">
                <a:solidFill>
                  <a:srgbClr val="000000"/>
                </a:solidFill>
              </a:rPr>
              <a:t>Lithography and </a:t>
            </a:r>
          </a:p>
          <a:p>
            <a:pPr eaLnBrk="1"/>
            <a:r>
              <a:rPr lang="en-IN" altLang="en-US" sz="1633" dirty="0">
                <a:solidFill>
                  <a:srgbClr val="000000"/>
                </a:solidFill>
              </a:rPr>
              <a:t>Thin film coating . </a:t>
            </a:r>
          </a:p>
        </p:txBody>
      </p:sp>
      <p:sp>
        <p:nvSpPr>
          <p:cNvPr id="11276" name="Line 11">
            <a:extLst>
              <a:ext uri="{FF2B5EF4-FFF2-40B4-BE49-F238E27FC236}">
                <a16:creationId xmlns:a16="http://schemas.microsoft.com/office/drawing/2014/main" id="{8A92B223-F7F8-41A7-AC40-146C8955705B}"/>
              </a:ext>
            </a:extLst>
          </p:cNvPr>
          <p:cNvSpPr>
            <a:spLocks noChangeShapeType="1"/>
          </p:cNvSpPr>
          <p:nvPr/>
        </p:nvSpPr>
        <p:spPr bwMode="auto">
          <a:xfrm flipH="1">
            <a:off x="1348827" y="4572481"/>
            <a:ext cx="819446" cy="146895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IN" sz="1633"/>
          </a:p>
        </p:txBody>
      </p:sp>
      <p:sp>
        <p:nvSpPr>
          <p:cNvPr id="11277" name="Text Box 12">
            <a:extLst>
              <a:ext uri="{FF2B5EF4-FFF2-40B4-BE49-F238E27FC236}">
                <a16:creationId xmlns:a16="http://schemas.microsoft.com/office/drawing/2014/main" id="{6FFD34FE-F0F0-4B8F-8C9B-75680EB03656}"/>
              </a:ext>
            </a:extLst>
          </p:cNvPr>
          <p:cNvSpPr txBox="1">
            <a:spLocks noChangeArrowheads="1"/>
          </p:cNvSpPr>
          <p:nvPr/>
        </p:nvSpPr>
        <p:spPr bwMode="auto">
          <a:xfrm>
            <a:off x="682037" y="6205612"/>
            <a:ext cx="4787063" cy="54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46" tIns="55226" rIns="81646" bIns="40823"/>
          <a:lstStyle>
            <a:lvl1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DejaVu Sans" charset="0"/>
              </a:defRPr>
            </a:lvl1pPr>
            <a:lvl2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DejaVu Sans" charset="0"/>
              </a:defRPr>
            </a:lvl2pPr>
            <a:lvl3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DejaVu Sans" charset="0"/>
              </a:defRPr>
            </a:lvl3pPr>
            <a:lvl4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DejaVu Sans" charset="0"/>
              </a:defRPr>
            </a:lvl4pPr>
            <a:lvl5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DejaVu Sans" charset="0"/>
              </a:defRPr>
            </a:lvl9pPr>
          </a:lstStyle>
          <a:p>
            <a:pPr eaLnBrk="1"/>
            <a:r>
              <a:rPr lang="en-IN" altLang="en-US" sz="1633">
                <a:solidFill>
                  <a:srgbClr val="000000"/>
                </a:solidFill>
              </a:rPr>
              <a:t>Etch through device and sacrificial layer using low </a:t>
            </a:r>
          </a:p>
          <a:p>
            <a:pPr eaLnBrk="1"/>
            <a:r>
              <a:rPr lang="en-IN" altLang="en-US" sz="1633">
                <a:solidFill>
                  <a:srgbClr val="000000"/>
                </a:solidFill>
              </a:rPr>
              <a:t>Pressure Plasma </a:t>
            </a:r>
          </a:p>
        </p:txBody>
      </p:sp>
      <p:sp>
        <p:nvSpPr>
          <p:cNvPr id="11278" name="Line 13">
            <a:extLst>
              <a:ext uri="{FF2B5EF4-FFF2-40B4-BE49-F238E27FC236}">
                <a16:creationId xmlns:a16="http://schemas.microsoft.com/office/drawing/2014/main" id="{801538C3-6DBA-4E19-94D5-13E5455E3334}"/>
              </a:ext>
            </a:extLst>
          </p:cNvPr>
          <p:cNvSpPr>
            <a:spLocks noChangeShapeType="1"/>
          </p:cNvSpPr>
          <p:nvPr/>
        </p:nvSpPr>
        <p:spPr bwMode="auto">
          <a:xfrm>
            <a:off x="4943444" y="4735217"/>
            <a:ext cx="1143480" cy="97930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IN" sz="1633"/>
          </a:p>
        </p:txBody>
      </p:sp>
      <p:sp>
        <p:nvSpPr>
          <p:cNvPr id="11279" name="Text Box 14">
            <a:extLst>
              <a:ext uri="{FF2B5EF4-FFF2-40B4-BE49-F238E27FC236}">
                <a16:creationId xmlns:a16="http://schemas.microsoft.com/office/drawing/2014/main" id="{3C68117A-F399-4D61-A610-23195C601E85}"/>
              </a:ext>
            </a:extLst>
          </p:cNvPr>
          <p:cNvSpPr txBox="1">
            <a:spLocks noChangeArrowheads="1"/>
          </p:cNvSpPr>
          <p:nvPr/>
        </p:nvSpPr>
        <p:spPr bwMode="auto">
          <a:xfrm>
            <a:off x="5905465" y="5551784"/>
            <a:ext cx="3119367" cy="101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46" tIns="55226" rIns="81646" bIns="40823"/>
          <a:lstStyle>
            <a:lvl1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1pPr>
            <a:lvl2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2pPr>
            <a:lvl3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3pPr>
            <a:lvl4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4pPr>
            <a:lvl5pPr eaLnBrk="0">
              <a:tabLst>
                <a:tab pos="723900" algn="l"/>
                <a:tab pos="1447800" algn="l"/>
                <a:tab pos="2171700" algn="l"/>
                <a:tab pos="2895600" algn="l"/>
              </a:tabLst>
              <a:defRPr>
                <a:solidFill>
                  <a:schemeClr val="tx1"/>
                </a:solidFill>
                <a:latin typeface="Arial" panose="020B0604020202020204" pitchFamily="34" charset="0"/>
                <a:cs typeface="DejaVu Sans"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DejaVu Sans" charset="0"/>
              </a:defRPr>
            </a:lvl9pPr>
          </a:lstStyle>
          <a:p>
            <a:pPr eaLnBrk="1"/>
            <a:r>
              <a:rPr lang="en-IN" altLang="en-US" sz="1633" dirty="0">
                <a:solidFill>
                  <a:srgbClr val="000000"/>
                </a:solidFill>
              </a:rPr>
              <a:t>Selectively etch </a:t>
            </a:r>
          </a:p>
          <a:p>
            <a:pPr eaLnBrk="1"/>
            <a:r>
              <a:rPr lang="en-IN" altLang="en-US" sz="1633" dirty="0">
                <a:solidFill>
                  <a:srgbClr val="000000"/>
                </a:solidFill>
              </a:rPr>
              <a:t>Sacrificial layer with undercut in </a:t>
            </a:r>
          </a:p>
          <a:p>
            <a:pPr eaLnBrk="1"/>
            <a:r>
              <a:rPr lang="en-IN" altLang="en-US" sz="1633" dirty="0">
                <a:solidFill>
                  <a:srgbClr val="000000"/>
                </a:solidFill>
              </a:rPr>
              <a:t>Narrow regions of device to </a:t>
            </a:r>
          </a:p>
          <a:p>
            <a:pPr eaLnBrk="1"/>
            <a:r>
              <a:rPr lang="en-IN" altLang="en-US" sz="1633" dirty="0">
                <a:solidFill>
                  <a:srgbClr val="000000"/>
                </a:solidFill>
              </a:rPr>
              <a:t>Suspend the sample. </a:t>
            </a:r>
          </a:p>
        </p:txBody>
      </p:sp>
      <p:sp>
        <p:nvSpPr>
          <p:cNvPr id="2" name="TextBox 1">
            <a:extLst>
              <a:ext uri="{FF2B5EF4-FFF2-40B4-BE49-F238E27FC236}">
                <a16:creationId xmlns:a16="http://schemas.microsoft.com/office/drawing/2014/main" id="{248830CD-9B1F-47B1-AFBF-A3C30C634D2E}"/>
              </a:ext>
            </a:extLst>
          </p:cNvPr>
          <p:cNvSpPr txBox="1"/>
          <p:nvPr/>
        </p:nvSpPr>
        <p:spPr>
          <a:xfrm>
            <a:off x="9145855" y="5579770"/>
            <a:ext cx="2801344" cy="923330"/>
          </a:xfrm>
          <a:prstGeom prst="rect">
            <a:avLst/>
          </a:prstGeom>
          <a:noFill/>
          <a:ln w="50800">
            <a:solidFill>
              <a:srgbClr val="FF0000"/>
            </a:solidFill>
          </a:ln>
        </p:spPr>
        <p:txBody>
          <a:bodyPr wrap="none" rtlCol="0">
            <a:spAutoFit/>
          </a:bodyPr>
          <a:lstStyle/>
          <a:p>
            <a:r>
              <a:rPr lang="en-US" dirty="0"/>
              <a:t>Metallic NEMS are simpler </a:t>
            </a:r>
          </a:p>
          <a:p>
            <a:r>
              <a:rPr lang="en-US" dirty="0"/>
              <a:t>A separate sacrificial layer is</a:t>
            </a:r>
            <a:endParaRPr lang="en-IN" dirty="0"/>
          </a:p>
          <a:p>
            <a:r>
              <a:rPr lang="en-IN" dirty="0"/>
              <a:t>Not needed. </a:t>
            </a:r>
            <a:endParaRPr lang="en-US" dirty="0"/>
          </a:p>
        </p:txBody>
      </p:sp>
      <p:sp>
        <p:nvSpPr>
          <p:cNvPr id="6" name="TextBox 5">
            <a:extLst>
              <a:ext uri="{FF2B5EF4-FFF2-40B4-BE49-F238E27FC236}">
                <a16:creationId xmlns:a16="http://schemas.microsoft.com/office/drawing/2014/main" id="{8ECAFCD2-175F-4AA4-BFBE-D1FA9663D84A}"/>
              </a:ext>
            </a:extLst>
          </p:cNvPr>
          <p:cNvSpPr txBox="1"/>
          <p:nvPr/>
        </p:nvSpPr>
        <p:spPr>
          <a:xfrm>
            <a:off x="9236467" y="2613874"/>
            <a:ext cx="2185727" cy="646331"/>
          </a:xfrm>
          <a:prstGeom prst="rect">
            <a:avLst/>
          </a:prstGeom>
          <a:noFill/>
          <a:ln>
            <a:solidFill>
              <a:srgbClr val="C00000"/>
            </a:solidFill>
          </a:ln>
        </p:spPr>
        <p:txBody>
          <a:bodyPr wrap="none" rtlCol="0">
            <a:spAutoFit/>
          </a:bodyPr>
          <a:lstStyle/>
          <a:p>
            <a:r>
              <a:rPr lang="en-US" dirty="0"/>
              <a:t>Cf: </a:t>
            </a:r>
            <a:r>
              <a:rPr lang="en-US" dirty="0" err="1"/>
              <a:t>Ekinci</a:t>
            </a:r>
            <a:r>
              <a:rPr lang="en-US" dirty="0"/>
              <a:t> and </a:t>
            </a:r>
            <a:r>
              <a:rPr lang="en-US" dirty="0" err="1"/>
              <a:t>Roukes</a:t>
            </a:r>
            <a:endParaRPr lang="en-US" dirty="0"/>
          </a:p>
          <a:p>
            <a:r>
              <a:rPr lang="en-US" dirty="0"/>
              <a:t>Rev Sci Inst</a:t>
            </a:r>
            <a:endParaRPr lang="en-IN"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E00D0-F92E-49BE-8375-A487579BBF29}"/>
              </a:ext>
            </a:extLst>
          </p:cNvPr>
          <p:cNvSpPr>
            <a:spLocks noGrp="1"/>
          </p:cNvSpPr>
          <p:nvPr>
            <p:ph type="title"/>
          </p:nvPr>
        </p:nvSpPr>
        <p:spPr/>
        <p:txBody>
          <a:bodyPr/>
          <a:lstStyle/>
          <a:p>
            <a:r>
              <a:rPr lang="en-US" dirty="0"/>
              <a:t>Absence of hysteresis with sweep direction</a:t>
            </a:r>
            <a:endParaRPr lang="en-IN" dirty="0"/>
          </a:p>
        </p:txBody>
      </p:sp>
      <p:pic>
        <p:nvPicPr>
          <p:cNvPr id="4" name="Picture 3">
            <a:extLst>
              <a:ext uri="{FF2B5EF4-FFF2-40B4-BE49-F238E27FC236}">
                <a16:creationId xmlns:a16="http://schemas.microsoft.com/office/drawing/2014/main" id="{8D1989A0-CC04-4464-BE92-5F62C267960D}"/>
              </a:ext>
            </a:extLst>
          </p:cNvPr>
          <p:cNvPicPr>
            <a:picLocks noChangeAspect="1"/>
          </p:cNvPicPr>
          <p:nvPr/>
        </p:nvPicPr>
        <p:blipFill>
          <a:blip r:embed="rId2"/>
          <a:stretch>
            <a:fillRect/>
          </a:stretch>
        </p:blipFill>
        <p:spPr>
          <a:xfrm>
            <a:off x="2395942" y="2070552"/>
            <a:ext cx="5221995" cy="4258019"/>
          </a:xfrm>
          <a:prstGeom prst="rect">
            <a:avLst/>
          </a:prstGeom>
        </p:spPr>
      </p:pic>
    </p:spTree>
    <p:extLst>
      <p:ext uri="{BB962C8B-B14F-4D97-AF65-F5344CB8AC3E}">
        <p14:creationId xmlns:p14="http://schemas.microsoft.com/office/powerpoint/2010/main" val="9474795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D3FF4F7-3860-4B5B-AD5D-8625E5E9FD5E}"/>
              </a:ext>
            </a:extLst>
          </p:cNvPr>
          <p:cNvSpPr>
            <a:spLocks noGrp="1" noChangeArrowheads="1"/>
          </p:cNvSpPr>
          <p:nvPr>
            <p:ph type="title"/>
          </p:nvPr>
        </p:nvSpPr>
        <p:spPr/>
        <p:txBody>
          <a:bodyPr/>
          <a:lstStyle/>
          <a:p>
            <a:pPr eaLnBrk="1"/>
            <a:r>
              <a:rPr lang="en-US" altLang="en-US" sz="3175" dirty="0"/>
              <a:t>Hysteretic response in a gold beam</a:t>
            </a:r>
          </a:p>
        </p:txBody>
      </p:sp>
      <p:pic>
        <p:nvPicPr>
          <p:cNvPr id="31747" name="Picture 5" descr="hystersis">
            <a:extLst>
              <a:ext uri="{FF2B5EF4-FFF2-40B4-BE49-F238E27FC236}">
                <a16:creationId xmlns:a16="http://schemas.microsoft.com/office/drawing/2014/main" id="{73D1B23F-0BD2-461E-9DB2-4DA3778D4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841" y="2095421"/>
            <a:ext cx="5334320" cy="400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95FF1-F153-4AEE-8CA8-437E7E482B68}"/>
              </a:ext>
            </a:extLst>
          </p:cNvPr>
          <p:cNvSpPr>
            <a:spLocks noGrp="1"/>
          </p:cNvSpPr>
          <p:nvPr>
            <p:ph type="title"/>
          </p:nvPr>
        </p:nvSpPr>
        <p:spPr/>
        <p:txBody>
          <a:bodyPr/>
          <a:lstStyle/>
          <a:p>
            <a:r>
              <a:rPr lang="en-US" dirty="0"/>
              <a:t>Higher temperatures</a:t>
            </a:r>
            <a:endParaRPr lang="en-IN" dirty="0"/>
          </a:p>
        </p:txBody>
      </p:sp>
      <p:pic>
        <p:nvPicPr>
          <p:cNvPr id="8" name="Picture 7">
            <a:extLst>
              <a:ext uri="{FF2B5EF4-FFF2-40B4-BE49-F238E27FC236}">
                <a16:creationId xmlns:a16="http://schemas.microsoft.com/office/drawing/2014/main" id="{B2D32218-9754-4814-ABB6-168DE59E4E79}"/>
              </a:ext>
            </a:extLst>
          </p:cNvPr>
          <p:cNvPicPr>
            <a:picLocks noChangeAspect="1"/>
          </p:cNvPicPr>
          <p:nvPr/>
        </p:nvPicPr>
        <p:blipFill>
          <a:blip r:embed="rId2"/>
          <a:stretch>
            <a:fillRect/>
          </a:stretch>
        </p:blipFill>
        <p:spPr>
          <a:xfrm>
            <a:off x="522650" y="2186755"/>
            <a:ext cx="5221995" cy="4087258"/>
          </a:xfrm>
          <a:prstGeom prst="rect">
            <a:avLst/>
          </a:prstGeom>
        </p:spPr>
      </p:pic>
      <p:pic>
        <p:nvPicPr>
          <p:cNvPr id="10" name="Picture 9">
            <a:extLst>
              <a:ext uri="{FF2B5EF4-FFF2-40B4-BE49-F238E27FC236}">
                <a16:creationId xmlns:a16="http://schemas.microsoft.com/office/drawing/2014/main" id="{DD139CBB-5D12-4DC3-B537-A2A2500E9ABA}"/>
              </a:ext>
            </a:extLst>
          </p:cNvPr>
          <p:cNvPicPr>
            <a:picLocks noChangeAspect="1"/>
          </p:cNvPicPr>
          <p:nvPr/>
        </p:nvPicPr>
        <p:blipFill>
          <a:blip r:embed="rId3"/>
          <a:stretch>
            <a:fillRect/>
          </a:stretch>
        </p:blipFill>
        <p:spPr>
          <a:xfrm>
            <a:off x="5867120" y="2225314"/>
            <a:ext cx="5266063" cy="4048699"/>
          </a:xfrm>
          <a:prstGeom prst="rect">
            <a:avLst/>
          </a:prstGeom>
        </p:spPr>
      </p:pic>
    </p:spTree>
    <p:extLst>
      <p:ext uri="{BB962C8B-B14F-4D97-AF65-F5344CB8AC3E}">
        <p14:creationId xmlns:p14="http://schemas.microsoft.com/office/powerpoint/2010/main" val="918196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5A18-9127-47C2-A5BC-29CB21C43DD6}"/>
              </a:ext>
            </a:extLst>
          </p:cNvPr>
          <p:cNvSpPr>
            <a:spLocks noGrp="1"/>
          </p:cNvSpPr>
          <p:nvPr>
            <p:ph type="title"/>
          </p:nvPr>
        </p:nvSpPr>
        <p:spPr/>
        <p:txBody>
          <a:bodyPr/>
          <a:lstStyle/>
          <a:p>
            <a:r>
              <a:rPr lang="en-US" dirty="0"/>
              <a:t>Calibration  from linear response</a:t>
            </a:r>
            <a:endParaRPr lang="en-IN" dirty="0"/>
          </a:p>
        </p:txBody>
      </p:sp>
      <p:pic>
        <p:nvPicPr>
          <p:cNvPr id="8" name="Picture 7">
            <a:extLst>
              <a:ext uri="{FF2B5EF4-FFF2-40B4-BE49-F238E27FC236}">
                <a16:creationId xmlns:a16="http://schemas.microsoft.com/office/drawing/2014/main" id="{390547FC-1249-434C-B2E3-711769B34F71}"/>
              </a:ext>
            </a:extLst>
          </p:cNvPr>
          <p:cNvPicPr>
            <a:picLocks noChangeAspect="1"/>
          </p:cNvPicPr>
          <p:nvPr/>
        </p:nvPicPr>
        <p:blipFill>
          <a:blip r:embed="rId2"/>
          <a:stretch>
            <a:fillRect/>
          </a:stretch>
        </p:blipFill>
        <p:spPr>
          <a:xfrm>
            <a:off x="1342159" y="2301874"/>
            <a:ext cx="3068853" cy="1440000"/>
          </a:xfrm>
          <a:prstGeom prst="rect">
            <a:avLst/>
          </a:prstGeom>
          <a:ln w="38100">
            <a:solidFill>
              <a:srgbClr val="C00000"/>
            </a:solidFill>
          </a:ln>
        </p:spPr>
      </p:pic>
      <p:pic>
        <p:nvPicPr>
          <p:cNvPr id="10" name="Picture 9">
            <a:extLst>
              <a:ext uri="{FF2B5EF4-FFF2-40B4-BE49-F238E27FC236}">
                <a16:creationId xmlns:a16="http://schemas.microsoft.com/office/drawing/2014/main" id="{847C0D37-4107-4F2B-8E40-FD9FFAA0E705}"/>
              </a:ext>
            </a:extLst>
          </p:cNvPr>
          <p:cNvPicPr>
            <a:picLocks noChangeAspect="1"/>
          </p:cNvPicPr>
          <p:nvPr/>
        </p:nvPicPr>
        <p:blipFill>
          <a:blip r:embed="rId3"/>
          <a:stretch>
            <a:fillRect/>
          </a:stretch>
        </p:blipFill>
        <p:spPr>
          <a:xfrm>
            <a:off x="1475503" y="4125739"/>
            <a:ext cx="2802163" cy="1440000"/>
          </a:xfrm>
          <a:prstGeom prst="rect">
            <a:avLst/>
          </a:prstGeom>
          <a:ln w="38100">
            <a:solidFill>
              <a:srgbClr val="C00000"/>
            </a:solidFill>
          </a:ln>
        </p:spPr>
      </p:pic>
      <p:sp>
        <p:nvSpPr>
          <p:cNvPr id="11" name="TextBox 10">
            <a:extLst>
              <a:ext uri="{FF2B5EF4-FFF2-40B4-BE49-F238E27FC236}">
                <a16:creationId xmlns:a16="http://schemas.microsoft.com/office/drawing/2014/main" id="{F9BE3756-0C22-4EF1-ACC0-BE6E2F0C2C6D}"/>
              </a:ext>
            </a:extLst>
          </p:cNvPr>
          <p:cNvSpPr txBox="1"/>
          <p:nvPr/>
        </p:nvSpPr>
        <p:spPr>
          <a:xfrm>
            <a:off x="5239820" y="2609636"/>
            <a:ext cx="6590009" cy="923330"/>
          </a:xfrm>
          <a:prstGeom prst="rect">
            <a:avLst/>
          </a:prstGeom>
          <a:noFill/>
        </p:spPr>
        <p:txBody>
          <a:bodyPr wrap="none" rtlCol="0">
            <a:spAutoFit/>
          </a:bodyPr>
          <a:lstStyle/>
          <a:p>
            <a:r>
              <a:rPr lang="en-US" dirty="0"/>
              <a:t>S21 is calibrated top voltage using ~ 50 ohm load. Beam impedances</a:t>
            </a:r>
          </a:p>
          <a:p>
            <a:r>
              <a:rPr lang="en-US" dirty="0"/>
              <a:t>a few ohms and is also forming a bridge. External attenuation power </a:t>
            </a:r>
          </a:p>
          <a:p>
            <a:r>
              <a:rPr lang="en-US" dirty="0"/>
              <a:t>And amplification factors are used to get F= ILB </a:t>
            </a:r>
          </a:p>
        </p:txBody>
      </p:sp>
      <p:sp>
        <p:nvSpPr>
          <p:cNvPr id="13" name="TextBox 12">
            <a:extLst>
              <a:ext uri="{FF2B5EF4-FFF2-40B4-BE49-F238E27FC236}">
                <a16:creationId xmlns:a16="http://schemas.microsoft.com/office/drawing/2014/main" id="{441576D5-4CFC-415D-9B94-6AA9115FE161}"/>
              </a:ext>
            </a:extLst>
          </p:cNvPr>
          <p:cNvSpPr txBox="1"/>
          <p:nvPr/>
        </p:nvSpPr>
        <p:spPr>
          <a:xfrm>
            <a:off x="5691883" y="4541178"/>
            <a:ext cx="6263125" cy="1200329"/>
          </a:xfrm>
          <a:prstGeom prst="rect">
            <a:avLst/>
          </a:prstGeom>
          <a:noFill/>
        </p:spPr>
        <p:txBody>
          <a:bodyPr wrap="none" rtlCol="0">
            <a:spAutoFit/>
          </a:bodyPr>
          <a:lstStyle/>
          <a:p>
            <a:r>
              <a:rPr lang="en-US" dirty="0"/>
              <a:t>Peak amplitude estimated from beam </a:t>
            </a:r>
            <a:r>
              <a:rPr lang="en-US" dirty="0" err="1"/>
              <a:t>paramaters</a:t>
            </a:r>
            <a:r>
              <a:rPr lang="en-US" dirty="0"/>
              <a:t> in linear regime</a:t>
            </a:r>
          </a:p>
          <a:p>
            <a:endParaRPr lang="en-IN" b="1" dirty="0"/>
          </a:p>
          <a:p>
            <a:r>
              <a:rPr lang="en-IN" b="1" dirty="0"/>
              <a:t>Caveat Beam l and Z are not exact but gives a self </a:t>
            </a:r>
          </a:p>
          <a:p>
            <a:r>
              <a:rPr lang="en-IN" b="1" dirty="0"/>
              <a:t>Consistent response of a system. </a:t>
            </a:r>
            <a:endParaRPr lang="en-US" dirty="0"/>
          </a:p>
        </p:txBody>
      </p:sp>
    </p:spTree>
    <p:extLst>
      <p:ext uri="{BB962C8B-B14F-4D97-AF65-F5344CB8AC3E}">
        <p14:creationId xmlns:p14="http://schemas.microsoft.com/office/powerpoint/2010/main" val="1625150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823A-2260-4E64-98E6-725D9DF26A50}"/>
              </a:ext>
            </a:extLst>
          </p:cNvPr>
          <p:cNvSpPr>
            <a:spLocks noGrp="1"/>
          </p:cNvSpPr>
          <p:nvPr>
            <p:ph type="title"/>
          </p:nvPr>
        </p:nvSpPr>
        <p:spPr>
          <a:xfrm>
            <a:off x="575894" y="729657"/>
            <a:ext cx="11029616" cy="1037497"/>
          </a:xfrm>
        </p:spPr>
        <p:txBody>
          <a:bodyPr/>
          <a:lstStyle/>
          <a:p>
            <a:r>
              <a:rPr lang="en-US" dirty="0"/>
              <a:t>Effective Spring Constants</a:t>
            </a:r>
            <a:endParaRPr lang="en-IN" dirty="0"/>
          </a:p>
        </p:txBody>
      </p:sp>
      <p:pic>
        <p:nvPicPr>
          <p:cNvPr id="6" name="Picture 5">
            <a:extLst>
              <a:ext uri="{FF2B5EF4-FFF2-40B4-BE49-F238E27FC236}">
                <a16:creationId xmlns:a16="http://schemas.microsoft.com/office/drawing/2014/main" id="{4B1BF103-949B-4452-852E-5C6459EB3CA1}"/>
              </a:ext>
            </a:extLst>
          </p:cNvPr>
          <p:cNvPicPr>
            <a:picLocks noChangeAspect="1"/>
          </p:cNvPicPr>
          <p:nvPr/>
        </p:nvPicPr>
        <p:blipFill>
          <a:blip r:embed="rId2"/>
          <a:stretch>
            <a:fillRect/>
          </a:stretch>
        </p:blipFill>
        <p:spPr>
          <a:xfrm>
            <a:off x="365371" y="2002525"/>
            <a:ext cx="5111827" cy="4125817"/>
          </a:xfrm>
          <a:prstGeom prst="rect">
            <a:avLst/>
          </a:prstGeom>
        </p:spPr>
      </p:pic>
      <p:pic>
        <p:nvPicPr>
          <p:cNvPr id="8" name="Picture 7">
            <a:extLst>
              <a:ext uri="{FF2B5EF4-FFF2-40B4-BE49-F238E27FC236}">
                <a16:creationId xmlns:a16="http://schemas.microsoft.com/office/drawing/2014/main" id="{5129FA35-0DA9-46AB-91A4-B640C2CF2078}"/>
              </a:ext>
            </a:extLst>
          </p:cNvPr>
          <p:cNvPicPr>
            <a:picLocks noChangeAspect="1"/>
          </p:cNvPicPr>
          <p:nvPr/>
        </p:nvPicPr>
        <p:blipFill>
          <a:blip r:embed="rId3"/>
          <a:stretch>
            <a:fillRect/>
          </a:stretch>
        </p:blipFill>
        <p:spPr>
          <a:xfrm>
            <a:off x="5995735" y="2002525"/>
            <a:ext cx="4803354" cy="3933022"/>
          </a:xfrm>
          <a:prstGeom prst="rect">
            <a:avLst/>
          </a:prstGeom>
        </p:spPr>
      </p:pic>
      <p:sp>
        <p:nvSpPr>
          <p:cNvPr id="9" name="TextBox 8">
            <a:extLst>
              <a:ext uri="{FF2B5EF4-FFF2-40B4-BE49-F238E27FC236}">
                <a16:creationId xmlns:a16="http://schemas.microsoft.com/office/drawing/2014/main" id="{96EB667F-77F9-46C6-896C-5944A071D98F}"/>
              </a:ext>
            </a:extLst>
          </p:cNvPr>
          <p:cNvSpPr txBox="1"/>
          <p:nvPr/>
        </p:nvSpPr>
        <p:spPr>
          <a:xfrm>
            <a:off x="811659" y="6126632"/>
            <a:ext cx="4779835" cy="646331"/>
          </a:xfrm>
          <a:prstGeom prst="rect">
            <a:avLst/>
          </a:prstGeom>
          <a:noFill/>
        </p:spPr>
        <p:txBody>
          <a:bodyPr wrap="none" rtlCol="0">
            <a:spAutoFit/>
          </a:bodyPr>
          <a:lstStyle/>
          <a:p>
            <a:r>
              <a:rPr lang="en-US" dirty="0"/>
              <a:t>Spring Constant estimate for H2 exposed sample</a:t>
            </a:r>
          </a:p>
          <a:p>
            <a:endParaRPr lang="en-IN" dirty="0"/>
          </a:p>
        </p:txBody>
      </p:sp>
      <p:sp>
        <p:nvSpPr>
          <p:cNvPr id="10" name="TextBox 9">
            <a:extLst>
              <a:ext uri="{FF2B5EF4-FFF2-40B4-BE49-F238E27FC236}">
                <a16:creationId xmlns:a16="http://schemas.microsoft.com/office/drawing/2014/main" id="{AA8A1592-17D6-41BF-965E-6442E1DD4B63}"/>
              </a:ext>
            </a:extLst>
          </p:cNvPr>
          <p:cNvSpPr txBox="1"/>
          <p:nvPr/>
        </p:nvSpPr>
        <p:spPr>
          <a:xfrm>
            <a:off x="6296359" y="6126632"/>
            <a:ext cx="5401800" cy="923330"/>
          </a:xfrm>
          <a:prstGeom prst="rect">
            <a:avLst/>
          </a:prstGeom>
          <a:noFill/>
        </p:spPr>
        <p:txBody>
          <a:bodyPr wrap="none" rtlCol="0">
            <a:spAutoFit/>
          </a:bodyPr>
          <a:lstStyle/>
          <a:p>
            <a:r>
              <a:rPr lang="en-US" dirty="0"/>
              <a:t>Spring Constant estimate for H2 vacuum cooled sample</a:t>
            </a:r>
          </a:p>
          <a:p>
            <a:r>
              <a:rPr lang="en-US" dirty="0"/>
              <a:t>Forces range is almost double showing it is harder</a:t>
            </a:r>
          </a:p>
          <a:p>
            <a:endParaRPr lang="en-IN" dirty="0"/>
          </a:p>
        </p:txBody>
      </p:sp>
      <p:sp>
        <p:nvSpPr>
          <p:cNvPr id="11" name="TextBox 10">
            <a:extLst>
              <a:ext uri="{FF2B5EF4-FFF2-40B4-BE49-F238E27FC236}">
                <a16:creationId xmlns:a16="http://schemas.microsoft.com/office/drawing/2014/main" id="{5ECAFE9E-F1E9-45A3-BA0B-4E1A59149F76}"/>
              </a:ext>
            </a:extLst>
          </p:cNvPr>
          <p:cNvSpPr txBox="1"/>
          <p:nvPr/>
        </p:nvSpPr>
        <p:spPr>
          <a:xfrm>
            <a:off x="3380198" y="4458984"/>
            <a:ext cx="1567032" cy="369332"/>
          </a:xfrm>
          <a:prstGeom prst="rect">
            <a:avLst/>
          </a:prstGeom>
          <a:noFill/>
        </p:spPr>
        <p:txBody>
          <a:bodyPr wrap="none" rtlCol="0">
            <a:spAutoFit/>
          </a:bodyPr>
          <a:lstStyle/>
          <a:p>
            <a:r>
              <a:rPr lang="en-US" dirty="0" err="1"/>
              <a:t>K</a:t>
            </a:r>
            <a:r>
              <a:rPr lang="en-US" baseline="-25000" dirty="0" err="1"/>
              <a:t>eff</a:t>
            </a:r>
            <a:r>
              <a:rPr lang="en-US" dirty="0"/>
              <a:t> ~ 129 N/m</a:t>
            </a:r>
            <a:endParaRPr lang="en-IN" dirty="0"/>
          </a:p>
        </p:txBody>
      </p:sp>
      <p:sp>
        <p:nvSpPr>
          <p:cNvPr id="12" name="TextBox 11">
            <a:extLst>
              <a:ext uri="{FF2B5EF4-FFF2-40B4-BE49-F238E27FC236}">
                <a16:creationId xmlns:a16="http://schemas.microsoft.com/office/drawing/2014/main" id="{401C1341-3129-447A-AAC4-E14ED1EAFFD7}"/>
              </a:ext>
            </a:extLst>
          </p:cNvPr>
          <p:cNvSpPr txBox="1"/>
          <p:nvPr/>
        </p:nvSpPr>
        <p:spPr>
          <a:xfrm>
            <a:off x="8979613" y="4232953"/>
            <a:ext cx="1546193" cy="369332"/>
          </a:xfrm>
          <a:prstGeom prst="rect">
            <a:avLst/>
          </a:prstGeom>
          <a:noFill/>
        </p:spPr>
        <p:txBody>
          <a:bodyPr wrap="none" rtlCol="0">
            <a:spAutoFit/>
          </a:bodyPr>
          <a:lstStyle/>
          <a:p>
            <a:r>
              <a:rPr lang="en-US" dirty="0" err="1"/>
              <a:t>K</a:t>
            </a:r>
            <a:r>
              <a:rPr lang="en-US" baseline="-25000" dirty="0" err="1"/>
              <a:t>eff</a:t>
            </a:r>
            <a:r>
              <a:rPr lang="en-US" baseline="-25000" dirty="0"/>
              <a:t> </a:t>
            </a:r>
            <a:r>
              <a:rPr lang="en-US" dirty="0"/>
              <a:t> ~197 N/m</a:t>
            </a:r>
            <a:endParaRPr lang="en-IN" dirty="0"/>
          </a:p>
        </p:txBody>
      </p:sp>
    </p:spTree>
    <p:extLst>
      <p:ext uri="{BB962C8B-B14F-4D97-AF65-F5344CB8AC3E}">
        <p14:creationId xmlns:p14="http://schemas.microsoft.com/office/powerpoint/2010/main" val="1884389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688D5-939D-4F6B-8D14-83AF60EBADED}"/>
              </a:ext>
            </a:extLst>
          </p:cNvPr>
          <p:cNvSpPr>
            <a:spLocks noGrp="1"/>
          </p:cNvSpPr>
          <p:nvPr>
            <p:ph type="title"/>
          </p:nvPr>
        </p:nvSpPr>
        <p:spPr/>
        <p:txBody>
          <a:bodyPr/>
          <a:lstStyle/>
          <a:p>
            <a:r>
              <a:rPr lang="en-US" dirty="0"/>
              <a:t>Un-normalized amplitude</a:t>
            </a:r>
            <a:endParaRPr lang="en-IN" dirty="0"/>
          </a:p>
        </p:txBody>
      </p:sp>
      <p:pic>
        <p:nvPicPr>
          <p:cNvPr id="4" name="Picture 3">
            <a:extLst>
              <a:ext uri="{FF2B5EF4-FFF2-40B4-BE49-F238E27FC236}">
                <a16:creationId xmlns:a16="http://schemas.microsoft.com/office/drawing/2014/main" id="{C71A010A-2938-4557-9207-82EC800026D4}"/>
              </a:ext>
            </a:extLst>
          </p:cNvPr>
          <p:cNvPicPr>
            <a:picLocks noChangeAspect="1"/>
          </p:cNvPicPr>
          <p:nvPr/>
        </p:nvPicPr>
        <p:blipFill>
          <a:blip r:embed="rId2"/>
          <a:stretch>
            <a:fillRect/>
          </a:stretch>
        </p:blipFill>
        <p:spPr>
          <a:xfrm>
            <a:off x="283547" y="2177378"/>
            <a:ext cx="3600000" cy="2742631"/>
          </a:xfrm>
          <a:prstGeom prst="rect">
            <a:avLst/>
          </a:prstGeom>
        </p:spPr>
      </p:pic>
      <p:pic>
        <p:nvPicPr>
          <p:cNvPr id="12" name="Picture 11">
            <a:extLst>
              <a:ext uri="{FF2B5EF4-FFF2-40B4-BE49-F238E27FC236}">
                <a16:creationId xmlns:a16="http://schemas.microsoft.com/office/drawing/2014/main" id="{F0D13C93-043A-4262-BF92-9D79429E0453}"/>
              </a:ext>
            </a:extLst>
          </p:cNvPr>
          <p:cNvPicPr>
            <a:picLocks noChangeAspect="1"/>
          </p:cNvPicPr>
          <p:nvPr/>
        </p:nvPicPr>
        <p:blipFill>
          <a:blip r:embed="rId3"/>
          <a:stretch>
            <a:fillRect/>
          </a:stretch>
        </p:blipFill>
        <p:spPr>
          <a:xfrm>
            <a:off x="8181860" y="2087014"/>
            <a:ext cx="3600000" cy="2971978"/>
          </a:xfrm>
          <a:prstGeom prst="rect">
            <a:avLst/>
          </a:prstGeom>
        </p:spPr>
      </p:pic>
      <p:pic>
        <p:nvPicPr>
          <p:cNvPr id="14" name="Picture 13">
            <a:extLst>
              <a:ext uri="{FF2B5EF4-FFF2-40B4-BE49-F238E27FC236}">
                <a16:creationId xmlns:a16="http://schemas.microsoft.com/office/drawing/2014/main" id="{78B2F319-FB41-47C5-9592-CAB18672EA18}"/>
              </a:ext>
            </a:extLst>
          </p:cNvPr>
          <p:cNvPicPr>
            <a:picLocks noChangeAspect="1"/>
          </p:cNvPicPr>
          <p:nvPr/>
        </p:nvPicPr>
        <p:blipFill>
          <a:blip r:embed="rId4"/>
          <a:stretch>
            <a:fillRect/>
          </a:stretch>
        </p:blipFill>
        <p:spPr>
          <a:xfrm>
            <a:off x="4232703" y="2177378"/>
            <a:ext cx="3600000" cy="2737114"/>
          </a:xfrm>
          <a:prstGeom prst="rect">
            <a:avLst/>
          </a:prstGeom>
        </p:spPr>
      </p:pic>
      <p:sp>
        <p:nvSpPr>
          <p:cNvPr id="15" name="TextBox 14">
            <a:extLst>
              <a:ext uri="{FF2B5EF4-FFF2-40B4-BE49-F238E27FC236}">
                <a16:creationId xmlns:a16="http://schemas.microsoft.com/office/drawing/2014/main" id="{66049B7F-447A-47F7-BB03-AF7A15A7E769}"/>
              </a:ext>
            </a:extLst>
          </p:cNvPr>
          <p:cNvSpPr txBox="1"/>
          <p:nvPr/>
        </p:nvSpPr>
        <p:spPr>
          <a:xfrm>
            <a:off x="1121584" y="5280418"/>
            <a:ext cx="1859805" cy="369332"/>
          </a:xfrm>
          <a:prstGeom prst="rect">
            <a:avLst/>
          </a:prstGeom>
          <a:noFill/>
          <a:ln w="38100">
            <a:solidFill>
              <a:srgbClr val="C00000"/>
            </a:solidFill>
          </a:ln>
        </p:spPr>
        <p:txBody>
          <a:bodyPr wrap="none" rtlCol="0">
            <a:spAutoFit/>
          </a:bodyPr>
          <a:lstStyle/>
          <a:p>
            <a:r>
              <a:rPr lang="en-US" dirty="0"/>
              <a:t>Linear Q ~ 19500</a:t>
            </a:r>
            <a:endParaRPr lang="en-IN" dirty="0"/>
          </a:p>
        </p:txBody>
      </p:sp>
      <p:sp>
        <p:nvSpPr>
          <p:cNvPr id="16" name="TextBox 15">
            <a:extLst>
              <a:ext uri="{FF2B5EF4-FFF2-40B4-BE49-F238E27FC236}">
                <a16:creationId xmlns:a16="http://schemas.microsoft.com/office/drawing/2014/main" id="{5D484892-5C44-4197-AB10-7C0240748D11}"/>
              </a:ext>
            </a:extLst>
          </p:cNvPr>
          <p:cNvSpPr txBox="1"/>
          <p:nvPr/>
        </p:nvSpPr>
        <p:spPr>
          <a:xfrm>
            <a:off x="9326028" y="5243350"/>
            <a:ext cx="1744388" cy="369332"/>
          </a:xfrm>
          <a:prstGeom prst="rect">
            <a:avLst/>
          </a:prstGeom>
          <a:noFill/>
          <a:ln w="38100">
            <a:solidFill>
              <a:srgbClr val="C00000"/>
            </a:solidFill>
          </a:ln>
        </p:spPr>
        <p:txBody>
          <a:bodyPr wrap="none" rtlCol="0">
            <a:spAutoFit/>
          </a:bodyPr>
          <a:lstStyle/>
          <a:p>
            <a:r>
              <a:rPr lang="en-US" dirty="0"/>
              <a:t>Linear Q ~ 9800</a:t>
            </a:r>
            <a:endParaRPr lang="en-IN" dirty="0"/>
          </a:p>
        </p:txBody>
      </p:sp>
      <p:cxnSp>
        <p:nvCxnSpPr>
          <p:cNvPr id="18" name="Straight Arrow Connector 17">
            <a:extLst>
              <a:ext uri="{FF2B5EF4-FFF2-40B4-BE49-F238E27FC236}">
                <a16:creationId xmlns:a16="http://schemas.microsoft.com/office/drawing/2014/main" id="{B59A0FF5-A399-4BE9-9D40-82D515D69C17}"/>
              </a:ext>
            </a:extLst>
          </p:cNvPr>
          <p:cNvCxnSpPr/>
          <p:nvPr/>
        </p:nvCxnSpPr>
        <p:spPr>
          <a:xfrm flipV="1">
            <a:off x="3092521" y="5440775"/>
            <a:ext cx="6041205" cy="48619"/>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5986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08EC6-0C0B-4EFC-AC0F-3BEFA24C0902}"/>
              </a:ext>
            </a:extLst>
          </p:cNvPr>
          <p:cNvSpPr>
            <a:spLocks noGrp="1"/>
          </p:cNvSpPr>
          <p:nvPr>
            <p:ph type="title"/>
          </p:nvPr>
        </p:nvSpPr>
        <p:spPr/>
        <p:txBody>
          <a:bodyPr/>
          <a:lstStyle/>
          <a:p>
            <a:r>
              <a:rPr lang="en-US" dirty="0"/>
              <a:t>simulations</a:t>
            </a:r>
            <a:endParaRPr lang="en-IN" dirty="0"/>
          </a:p>
        </p:txBody>
      </p:sp>
      <p:pic>
        <p:nvPicPr>
          <p:cNvPr id="3" name="Picture 2">
            <a:extLst>
              <a:ext uri="{FF2B5EF4-FFF2-40B4-BE49-F238E27FC236}">
                <a16:creationId xmlns:a16="http://schemas.microsoft.com/office/drawing/2014/main" id="{DC8D7241-F20B-4022-A904-B35DB717C259}"/>
              </a:ext>
            </a:extLst>
          </p:cNvPr>
          <p:cNvPicPr>
            <a:picLocks noChangeAspect="1"/>
          </p:cNvPicPr>
          <p:nvPr/>
        </p:nvPicPr>
        <p:blipFill>
          <a:blip r:embed="rId2"/>
          <a:stretch>
            <a:fillRect/>
          </a:stretch>
        </p:blipFill>
        <p:spPr>
          <a:xfrm>
            <a:off x="1253653" y="2286835"/>
            <a:ext cx="9504001" cy="1440000"/>
          </a:xfrm>
          <a:prstGeom prst="rect">
            <a:avLst/>
          </a:prstGeom>
        </p:spPr>
      </p:pic>
      <p:sp>
        <p:nvSpPr>
          <p:cNvPr id="4" name="TextBox 3">
            <a:extLst>
              <a:ext uri="{FF2B5EF4-FFF2-40B4-BE49-F238E27FC236}">
                <a16:creationId xmlns:a16="http://schemas.microsoft.com/office/drawing/2014/main" id="{CA172988-1C8E-4673-89E5-E0F6573E0349}"/>
              </a:ext>
            </a:extLst>
          </p:cNvPr>
          <p:cNvSpPr txBox="1"/>
          <p:nvPr/>
        </p:nvSpPr>
        <p:spPr>
          <a:xfrm>
            <a:off x="2034283" y="4808306"/>
            <a:ext cx="7564443" cy="1477328"/>
          </a:xfrm>
          <a:prstGeom prst="rect">
            <a:avLst/>
          </a:prstGeom>
          <a:noFill/>
          <a:ln w="38100">
            <a:solidFill>
              <a:srgbClr val="00B0F0"/>
            </a:solidFill>
          </a:ln>
        </p:spPr>
        <p:txBody>
          <a:bodyPr wrap="none" rtlCol="0">
            <a:spAutoFit/>
          </a:bodyPr>
          <a:lstStyle/>
          <a:p>
            <a:r>
              <a:rPr lang="en-US" dirty="0"/>
              <a:t>Numerical Simulations were done in limit of a  secular perturbation expansion </a:t>
            </a:r>
          </a:p>
          <a:p>
            <a:endParaRPr lang="en-US" dirty="0"/>
          </a:p>
          <a:p>
            <a:r>
              <a:rPr lang="en-US" b="0" i="0" dirty="0">
                <a:solidFill>
                  <a:srgbClr val="000000"/>
                </a:solidFill>
                <a:effectLst/>
                <a:latin typeface="Roboto" panose="02000000000000000000" pitchFamily="2" charset="0"/>
              </a:rPr>
              <a:t>Cross, M.; </a:t>
            </a:r>
            <a:r>
              <a:rPr lang="en-US" b="0" i="0" dirty="0" err="1">
                <a:solidFill>
                  <a:srgbClr val="000000"/>
                </a:solidFill>
                <a:effectLst/>
                <a:latin typeface="Roboto" panose="02000000000000000000" pitchFamily="2" charset="0"/>
              </a:rPr>
              <a:t>Lifshitz</a:t>
            </a:r>
            <a:r>
              <a:rPr lang="en-US" b="0" i="0" dirty="0">
                <a:solidFill>
                  <a:srgbClr val="000000"/>
                </a:solidFill>
                <a:effectLst/>
                <a:latin typeface="Roboto" panose="02000000000000000000" pitchFamily="2" charset="0"/>
              </a:rPr>
              <a:t>, R. </a:t>
            </a:r>
          </a:p>
          <a:p>
            <a:r>
              <a:rPr lang="en-US" b="0" i="0" dirty="0">
                <a:solidFill>
                  <a:srgbClr val="000000"/>
                </a:solidFill>
                <a:effectLst/>
                <a:latin typeface="Roboto" panose="02000000000000000000" pitchFamily="2" charset="0"/>
              </a:rPr>
              <a:t>In </a:t>
            </a:r>
            <a:r>
              <a:rPr lang="en-US" b="0" i="1" dirty="0">
                <a:solidFill>
                  <a:srgbClr val="000000"/>
                </a:solidFill>
                <a:effectLst/>
                <a:latin typeface="Roboto" panose="02000000000000000000" pitchFamily="2" charset="0"/>
              </a:rPr>
              <a:t>Review of Nonlinear Dynamics and Complexity</a:t>
            </a:r>
            <a:r>
              <a:rPr lang="en-US" b="0" i="0" dirty="0">
                <a:solidFill>
                  <a:srgbClr val="000000"/>
                </a:solidFill>
                <a:effectLst/>
                <a:latin typeface="Roboto" panose="02000000000000000000" pitchFamily="2" charset="0"/>
              </a:rPr>
              <a:t>; </a:t>
            </a:r>
          </a:p>
          <a:p>
            <a:r>
              <a:rPr lang="en-US" b="0" i="0" dirty="0">
                <a:solidFill>
                  <a:srgbClr val="000000"/>
                </a:solidFill>
                <a:effectLst/>
                <a:latin typeface="Roboto" panose="02000000000000000000" pitchFamily="2" charset="0"/>
              </a:rPr>
              <a:t>Schuster, H., Ed.; Wiley: New York, 2008; Chapter 1</a:t>
            </a:r>
            <a:endParaRPr lang="en-IN" dirty="0"/>
          </a:p>
        </p:txBody>
      </p:sp>
    </p:spTree>
    <p:extLst>
      <p:ext uri="{BB962C8B-B14F-4D97-AF65-F5344CB8AC3E}">
        <p14:creationId xmlns:p14="http://schemas.microsoft.com/office/powerpoint/2010/main" val="1507296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B1511-29F6-4DD7-A0F3-871C20A74A18}"/>
              </a:ext>
            </a:extLst>
          </p:cNvPr>
          <p:cNvSpPr>
            <a:spLocks noGrp="1"/>
          </p:cNvSpPr>
          <p:nvPr>
            <p:ph type="title"/>
          </p:nvPr>
        </p:nvSpPr>
        <p:spPr/>
        <p:txBody>
          <a:bodyPr/>
          <a:lstStyle/>
          <a:p>
            <a:r>
              <a:rPr lang="en-US" dirty="0"/>
              <a:t>Simulations of nonlinearly damped duffing system</a:t>
            </a:r>
            <a:endParaRPr lang="en-IN" dirty="0"/>
          </a:p>
        </p:txBody>
      </p:sp>
      <p:pic>
        <p:nvPicPr>
          <p:cNvPr id="10" name="Picture 9">
            <a:extLst>
              <a:ext uri="{FF2B5EF4-FFF2-40B4-BE49-F238E27FC236}">
                <a16:creationId xmlns:a16="http://schemas.microsoft.com/office/drawing/2014/main" id="{F42D9949-CD79-47D1-82AB-4F0C50BC4646}"/>
              </a:ext>
            </a:extLst>
          </p:cNvPr>
          <p:cNvPicPr>
            <a:picLocks noChangeAspect="1"/>
          </p:cNvPicPr>
          <p:nvPr/>
        </p:nvPicPr>
        <p:blipFill>
          <a:blip r:embed="rId2"/>
          <a:stretch>
            <a:fillRect/>
          </a:stretch>
        </p:blipFill>
        <p:spPr>
          <a:xfrm>
            <a:off x="575894" y="2136374"/>
            <a:ext cx="10932242" cy="4320000"/>
          </a:xfrm>
          <a:prstGeom prst="rect">
            <a:avLst/>
          </a:prstGeom>
        </p:spPr>
      </p:pic>
    </p:spTree>
    <p:extLst>
      <p:ext uri="{BB962C8B-B14F-4D97-AF65-F5344CB8AC3E}">
        <p14:creationId xmlns:p14="http://schemas.microsoft.com/office/powerpoint/2010/main" val="24933971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82773-F8AC-4D41-AD27-514EFE7AD2E1}"/>
              </a:ext>
            </a:extLst>
          </p:cNvPr>
          <p:cNvSpPr>
            <a:spLocks noGrp="1"/>
          </p:cNvSpPr>
          <p:nvPr>
            <p:ph type="title"/>
          </p:nvPr>
        </p:nvSpPr>
        <p:spPr/>
        <p:txBody>
          <a:bodyPr/>
          <a:lstStyle/>
          <a:p>
            <a:r>
              <a:rPr lang="en-US" dirty="0"/>
              <a:t>simulations</a:t>
            </a:r>
            <a:endParaRPr lang="en-IN" dirty="0"/>
          </a:p>
        </p:txBody>
      </p:sp>
      <p:pic>
        <p:nvPicPr>
          <p:cNvPr id="4" name="Picture 3">
            <a:extLst>
              <a:ext uri="{FF2B5EF4-FFF2-40B4-BE49-F238E27FC236}">
                <a16:creationId xmlns:a16="http://schemas.microsoft.com/office/drawing/2014/main" id="{648DD142-5776-41C3-ABCE-17412305E917}"/>
              </a:ext>
            </a:extLst>
          </p:cNvPr>
          <p:cNvPicPr>
            <a:picLocks noChangeAspect="1"/>
          </p:cNvPicPr>
          <p:nvPr/>
        </p:nvPicPr>
        <p:blipFill>
          <a:blip r:embed="rId2"/>
          <a:stretch>
            <a:fillRect/>
          </a:stretch>
        </p:blipFill>
        <p:spPr>
          <a:xfrm>
            <a:off x="370427" y="2044650"/>
            <a:ext cx="11440550" cy="4320000"/>
          </a:xfrm>
          <a:prstGeom prst="rect">
            <a:avLst/>
          </a:prstGeom>
        </p:spPr>
      </p:pic>
    </p:spTree>
    <p:extLst>
      <p:ext uri="{BB962C8B-B14F-4D97-AF65-F5344CB8AC3E}">
        <p14:creationId xmlns:p14="http://schemas.microsoft.com/office/powerpoint/2010/main" val="5873933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78FD-6240-4A2F-8BCA-256A9BC6C7ED}"/>
              </a:ext>
            </a:extLst>
          </p:cNvPr>
          <p:cNvSpPr>
            <a:spLocks noGrp="1"/>
          </p:cNvSpPr>
          <p:nvPr>
            <p:ph type="title"/>
          </p:nvPr>
        </p:nvSpPr>
        <p:spPr/>
        <p:txBody>
          <a:bodyPr/>
          <a:lstStyle/>
          <a:p>
            <a:r>
              <a:rPr lang="en-US" dirty="0"/>
              <a:t>Perturbative solutions</a:t>
            </a:r>
            <a:endParaRPr lang="en-IN" dirty="0"/>
          </a:p>
        </p:txBody>
      </p:sp>
      <p:sp>
        <p:nvSpPr>
          <p:cNvPr id="5" name="TextBox 4">
            <a:extLst>
              <a:ext uri="{FF2B5EF4-FFF2-40B4-BE49-F238E27FC236}">
                <a16:creationId xmlns:a16="http://schemas.microsoft.com/office/drawing/2014/main" id="{98CC002D-7ABA-438A-B189-584DC6103517}"/>
              </a:ext>
            </a:extLst>
          </p:cNvPr>
          <p:cNvSpPr txBox="1"/>
          <p:nvPr/>
        </p:nvSpPr>
        <p:spPr>
          <a:xfrm>
            <a:off x="7681738" y="2633272"/>
            <a:ext cx="2749471" cy="584775"/>
          </a:xfrm>
          <a:prstGeom prst="rect">
            <a:avLst/>
          </a:prstGeom>
          <a:noFill/>
        </p:spPr>
        <p:txBody>
          <a:bodyPr wrap="none" rtlCol="0">
            <a:spAutoFit/>
          </a:bodyPr>
          <a:lstStyle/>
          <a:p>
            <a:r>
              <a:rPr lang="en-US" sz="3200" dirty="0"/>
              <a:t>Peak Amplitude</a:t>
            </a:r>
            <a:endParaRPr lang="en-IN" sz="3200" dirty="0"/>
          </a:p>
        </p:txBody>
      </p:sp>
      <p:pic>
        <p:nvPicPr>
          <p:cNvPr id="7" name="Picture 6">
            <a:extLst>
              <a:ext uri="{FF2B5EF4-FFF2-40B4-BE49-F238E27FC236}">
                <a16:creationId xmlns:a16="http://schemas.microsoft.com/office/drawing/2014/main" id="{D696A3AE-5293-4A4F-9F84-80786DC2F051}"/>
              </a:ext>
            </a:extLst>
          </p:cNvPr>
          <p:cNvPicPr>
            <a:picLocks noChangeAspect="1"/>
          </p:cNvPicPr>
          <p:nvPr/>
        </p:nvPicPr>
        <p:blipFill>
          <a:blip r:embed="rId2"/>
          <a:stretch>
            <a:fillRect/>
          </a:stretch>
        </p:blipFill>
        <p:spPr>
          <a:xfrm>
            <a:off x="1311849" y="4087543"/>
            <a:ext cx="5799447" cy="1080000"/>
          </a:xfrm>
          <a:prstGeom prst="rect">
            <a:avLst/>
          </a:prstGeom>
          <a:ln w="38100">
            <a:solidFill>
              <a:srgbClr val="C00000"/>
            </a:solidFill>
          </a:ln>
        </p:spPr>
      </p:pic>
      <p:pic>
        <p:nvPicPr>
          <p:cNvPr id="9" name="Picture 8">
            <a:extLst>
              <a:ext uri="{FF2B5EF4-FFF2-40B4-BE49-F238E27FC236}">
                <a16:creationId xmlns:a16="http://schemas.microsoft.com/office/drawing/2014/main" id="{0BB9A5B0-EBB1-4903-9750-017268DBE283}"/>
              </a:ext>
            </a:extLst>
          </p:cNvPr>
          <p:cNvPicPr>
            <a:picLocks noChangeAspect="1"/>
          </p:cNvPicPr>
          <p:nvPr/>
        </p:nvPicPr>
        <p:blipFill>
          <a:blip r:embed="rId3"/>
          <a:stretch>
            <a:fillRect/>
          </a:stretch>
        </p:blipFill>
        <p:spPr>
          <a:xfrm>
            <a:off x="2268829" y="5588342"/>
            <a:ext cx="3680002" cy="1080000"/>
          </a:xfrm>
          <a:prstGeom prst="rect">
            <a:avLst/>
          </a:prstGeom>
          <a:ln w="38100">
            <a:solidFill>
              <a:srgbClr val="C00000"/>
            </a:solidFill>
          </a:ln>
        </p:spPr>
      </p:pic>
      <p:sp>
        <p:nvSpPr>
          <p:cNvPr id="10" name="TextBox 9">
            <a:extLst>
              <a:ext uri="{FF2B5EF4-FFF2-40B4-BE49-F238E27FC236}">
                <a16:creationId xmlns:a16="http://schemas.microsoft.com/office/drawing/2014/main" id="{35BB74F1-438A-4C97-A87B-206AEB091736}"/>
              </a:ext>
            </a:extLst>
          </p:cNvPr>
          <p:cNvSpPr txBox="1"/>
          <p:nvPr/>
        </p:nvSpPr>
        <p:spPr>
          <a:xfrm>
            <a:off x="7460620" y="4214674"/>
            <a:ext cx="3191708" cy="584775"/>
          </a:xfrm>
          <a:prstGeom prst="rect">
            <a:avLst/>
          </a:prstGeom>
          <a:noFill/>
        </p:spPr>
        <p:txBody>
          <a:bodyPr wrap="none" rtlCol="0">
            <a:spAutoFit/>
          </a:bodyPr>
          <a:lstStyle/>
          <a:p>
            <a:r>
              <a:rPr lang="en-US" sz="3200" dirty="0"/>
              <a:t>Frequency Pulling </a:t>
            </a:r>
            <a:endParaRPr lang="en-IN" sz="3200" dirty="0"/>
          </a:p>
        </p:txBody>
      </p:sp>
      <p:sp>
        <p:nvSpPr>
          <p:cNvPr id="13" name="TextBox 12">
            <a:extLst>
              <a:ext uri="{FF2B5EF4-FFF2-40B4-BE49-F238E27FC236}">
                <a16:creationId xmlns:a16="http://schemas.microsoft.com/office/drawing/2014/main" id="{93DE0711-A00F-41A6-AC1E-EF877B9CFA42}"/>
              </a:ext>
            </a:extLst>
          </p:cNvPr>
          <p:cNvSpPr txBox="1"/>
          <p:nvPr/>
        </p:nvSpPr>
        <p:spPr>
          <a:xfrm>
            <a:off x="6400670" y="5835954"/>
            <a:ext cx="2124299" cy="584775"/>
          </a:xfrm>
          <a:prstGeom prst="rect">
            <a:avLst/>
          </a:prstGeom>
          <a:noFill/>
        </p:spPr>
        <p:txBody>
          <a:bodyPr wrap="none" rtlCol="0">
            <a:spAutoFit/>
          </a:bodyPr>
          <a:lstStyle/>
          <a:p>
            <a:r>
              <a:rPr lang="en-US" sz="3200" dirty="0"/>
              <a:t>Line Width </a:t>
            </a:r>
            <a:endParaRPr lang="en-IN" sz="3200" dirty="0"/>
          </a:p>
        </p:txBody>
      </p:sp>
      <p:pic>
        <p:nvPicPr>
          <p:cNvPr id="15" name="Picture 14">
            <a:extLst>
              <a:ext uri="{FF2B5EF4-FFF2-40B4-BE49-F238E27FC236}">
                <a16:creationId xmlns:a16="http://schemas.microsoft.com/office/drawing/2014/main" id="{03859F9F-420C-4639-A0C8-19444547A470}"/>
              </a:ext>
            </a:extLst>
          </p:cNvPr>
          <p:cNvPicPr>
            <a:picLocks noChangeAspect="1"/>
          </p:cNvPicPr>
          <p:nvPr/>
        </p:nvPicPr>
        <p:blipFill>
          <a:blip r:embed="rId4"/>
          <a:stretch>
            <a:fillRect/>
          </a:stretch>
        </p:blipFill>
        <p:spPr>
          <a:xfrm>
            <a:off x="1160617" y="2336972"/>
            <a:ext cx="5847937" cy="1440000"/>
          </a:xfrm>
          <a:prstGeom prst="rect">
            <a:avLst/>
          </a:prstGeom>
          <a:ln w="38100">
            <a:solidFill>
              <a:srgbClr val="C00000"/>
            </a:solidFill>
          </a:ln>
        </p:spPr>
      </p:pic>
    </p:spTree>
    <p:extLst>
      <p:ext uri="{BB962C8B-B14F-4D97-AF65-F5344CB8AC3E}">
        <p14:creationId xmlns:p14="http://schemas.microsoft.com/office/powerpoint/2010/main" val="4280894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CD871-1318-89C7-1E24-7211FF19A65F}"/>
              </a:ext>
            </a:extLst>
          </p:cNvPr>
          <p:cNvSpPr>
            <a:spLocks noGrp="1"/>
          </p:cNvSpPr>
          <p:nvPr>
            <p:ph type="title"/>
          </p:nvPr>
        </p:nvSpPr>
        <p:spPr/>
        <p:txBody>
          <a:bodyPr/>
          <a:lstStyle/>
          <a:p>
            <a:r>
              <a:rPr lang="en-IN" dirty="0"/>
              <a:t>Bigger doesn’t mean easier always!</a:t>
            </a:r>
          </a:p>
        </p:txBody>
      </p:sp>
      <p:pic>
        <p:nvPicPr>
          <p:cNvPr id="4" name="Picture 3">
            <a:extLst>
              <a:ext uri="{FF2B5EF4-FFF2-40B4-BE49-F238E27FC236}">
                <a16:creationId xmlns:a16="http://schemas.microsoft.com/office/drawing/2014/main" id="{57481F75-4D10-3BBE-48A0-E7278649A75F}"/>
              </a:ext>
            </a:extLst>
          </p:cNvPr>
          <p:cNvPicPr>
            <a:picLocks noChangeAspect="1"/>
          </p:cNvPicPr>
          <p:nvPr/>
        </p:nvPicPr>
        <p:blipFill>
          <a:blip r:embed="rId2"/>
          <a:stretch>
            <a:fillRect/>
          </a:stretch>
        </p:blipFill>
        <p:spPr>
          <a:xfrm>
            <a:off x="838200" y="1777177"/>
            <a:ext cx="3866759" cy="3935128"/>
          </a:xfrm>
          <a:prstGeom prst="rect">
            <a:avLst/>
          </a:prstGeom>
        </p:spPr>
      </p:pic>
      <p:pic>
        <p:nvPicPr>
          <p:cNvPr id="5" name="Picture 3">
            <a:extLst>
              <a:ext uri="{FF2B5EF4-FFF2-40B4-BE49-F238E27FC236}">
                <a16:creationId xmlns:a16="http://schemas.microsoft.com/office/drawing/2014/main" id="{2B335342-908D-181C-07B0-BD3CD296F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531" y="2218531"/>
            <a:ext cx="3025775" cy="2420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777787A5-F608-8CB6-91D0-B6E642E34BB4}"/>
              </a:ext>
            </a:extLst>
          </p:cNvPr>
          <p:cNvSpPr txBox="1"/>
          <p:nvPr/>
        </p:nvSpPr>
        <p:spPr>
          <a:xfrm>
            <a:off x="475407" y="5712305"/>
            <a:ext cx="5269938" cy="646331"/>
          </a:xfrm>
          <a:prstGeom prst="rect">
            <a:avLst/>
          </a:prstGeom>
          <a:noFill/>
        </p:spPr>
        <p:txBody>
          <a:bodyPr wrap="square">
            <a:spAutoFit/>
          </a:bodyPr>
          <a:lstStyle/>
          <a:p>
            <a:r>
              <a:rPr lang="en-US" dirty="0">
                <a:hlinkClick r:id="rId4"/>
              </a:rPr>
              <a:t>International Journal of Quality Statistics and Reliability</a:t>
            </a:r>
            <a:r>
              <a:rPr lang="en-US" dirty="0"/>
              <a:t> 2011(1687-7144)</a:t>
            </a:r>
            <a:endParaRPr lang="en-IN" dirty="0"/>
          </a:p>
        </p:txBody>
      </p:sp>
      <p:sp>
        <p:nvSpPr>
          <p:cNvPr id="6" name="TextBox 5">
            <a:extLst>
              <a:ext uri="{FF2B5EF4-FFF2-40B4-BE49-F238E27FC236}">
                <a16:creationId xmlns:a16="http://schemas.microsoft.com/office/drawing/2014/main" id="{BD9BD659-6C87-D157-81F2-384AC78934E6}"/>
              </a:ext>
            </a:extLst>
          </p:cNvPr>
          <p:cNvSpPr txBox="1"/>
          <p:nvPr/>
        </p:nvSpPr>
        <p:spPr>
          <a:xfrm>
            <a:off x="5419842" y="4955343"/>
            <a:ext cx="5449505" cy="646331"/>
          </a:xfrm>
          <a:prstGeom prst="rect">
            <a:avLst/>
          </a:prstGeom>
          <a:noFill/>
        </p:spPr>
        <p:txBody>
          <a:bodyPr wrap="none" rtlCol="0">
            <a:spAutoFit/>
          </a:bodyPr>
          <a:lstStyle/>
          <a:p>
            <a:r>
              <a:rPr lang="en-IN" dirty="0"/>
              <a:t>An array of Sub-micron Gold beams that are suspended\</a:t>
            </a:r>
          </a:p>
          <a:p>
            <a:r>
              <a:rPr lang="en-IN" dirty="0"/>
              <a:t>Easily by etching without </a:t>
            </a:r>
            <a:r>
              <a:rPr lang="en-IN" dirty="0" err="1"/>
              <a:t>sticktion</a:t>
            </a:r>
            <a:endParaRPr lang="en-IN" dirty="0"/>
          </a:p>
        </p:txBody>
      </p:sp>
      <p:sp>
        <p:nvSpPr>
          <p:cNvPr id="8" name="TextBox 7">
            <a:extLst>
              <a:ext uri="{FF2B5EF4-FFF2-40B4-BE49-F238E27FC236}">
                <a16:creationId xmlns:a16="http://schemas.microsoft.com/office/drawing/2014/main" id="{7FEBB2CD-76E9-6E5E-0599-CEDD66619075}"/>
              </a:ext>
            </a:extLst>
          </p:cNvPr>
          <p:cNvSpPr txBox="1"/>
          <p:nvPr/>
        </p:nvSpPr>
        <p:spPr>
          <a:xfrm>
            <a:off x="6317871" y="5989304"/>
            <a:ext cx="5308954" cy="646331"/>
          </a:xfrm>
          <a:prstGeom prst="rect">
            <a:avLst/>
          </a:prstGeom>
          <a:noFill/>
        </p:spPr>
        <p:txBody>
          <a:bodyPr wrap="none" rtlCol="0">
            <a:spAutoFit/>
          </a:bodyPr>
          <a:lstStyle/>
          <a:p>
            <a:r>
              <a:rPr lang="en-IN" dirty="0"/>
              <a:t>Some tricks use methanol to dry or freeze dry ethanol</a:t>
            </a:r>
          </a:p>
          <a:p>
            <a:r>
              <a:rPr lang="en-IN" dirty="0"/>
              <a:t>If critical point dryer is not </a:t>
            </a:r>
            <a:r>
              <a:rPr lang="en-IN" dirty="0" err="1"/>
              <a:t>availble</a:t>
            </a:r>
            <a:endParaRPr lang="en-IN" dirty="0"/>
          </a:p>
        </p:txBody>
      </p:sp>
    </p:spTree>
    <p:extLst>
      <p:ext uri="{BB962C8B-B14F-4D97-AF65-F5344CB8AC3E}">
        <p14:creationId xmlns:p14="http://schemas.microsoft.com/office/powerpoint/2010/main" val="26220183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F693-FD07-4411-B0D3-65049A6633DB}"/>
              </a:ext>
            </a:extLst>
          </p:cNvPr>
          <p:cNvSpPr>
            <a:spLocks noGrp="1"/>
          </p:cNvSpPr>
          <p:nvPr>
            <p:ph type="title"/>
          </p:nvPr>
        </p:nvSpPr>
        <p:spPr/>
        <p:txBody>
          <a:bodyPr/>
          <a:lstStyle/>
          <a:p>
            <a:r>
              <a:rPr lang="en-US" dirty="0"/>
              <a:t>Frequency pulling</a:t>
            </a:r>
            <a:endParaRPr lang="en-IN" dirty="0"/>
          </a:p>
        </p:txBody>
      </p:sp>
      <p:pic>
        <p:nvPicPr>
          <p:cNvPr id="3" name="Picture 2">
            <a:extLst>
              <a:ext uri="{FF2B5EF4-FFF2-40B4-BE49-F238E27FC236}">
                <a16:creationId xmlns:a16="http://schemas.microsoft.com/office/drawing/2014/main" id="{6AAAD8FC-7F65-4391-8009-76FA0F168847}"/>
              </a:ext>
            </a:extLst>
          </p:cNvPr>
          <p:cNvPicPr>
            <a:picLocks noChangeAspect="1"/>
          </p:cNvPicPr>
          <p:nvPr/>
        </p:nvPicPr>
        <p:blipFill>
          <a:blip r:embed="rId2"/>
          <a:stretch>
            <a:fillRect/>
          </a:stretch>
        </p:blipFill>
        <p:spPr>
          <a:xfrm>
            <a:off x="291256" y="2474501"/>
            <a:ext cx="4979388" cy="1080000"/>
          </a:xfrm>
          <a:prstGeom prst="rect">
            <a:avLst/>
          </a:prstGeom>
          <a:ln w="38100">
            <a:solidFill>
              <a:srgbClr val="C00000"/>
            </a:solidFill>
          </a:ln>
        </p:spPr>
      </p:pic>
      <p:pic>
        <p:nvPicPr>
          <p:cNvPr id="5" name="Picture 4">
            <a:extLst>
              <a:ext uri="{FF2B5EF4-FFF2-40B4-BE49-F238E27FC236}">
                <a16:creationId xmlns:a16="http://schemas.microsoft.com/office/drawing/2014/main" id="{87F193A9-AD3C-46B0-8898-C1D31ADE9826}"/>
              </a:ext>
            </a:extLst>
          </p:cNvPr>
          <p:cNvPicPr>
            <a:picLocks noChangeAspect="1"/>
          </p:cNvPicPr>
          <p:nvPr/>
        </p:nvPicPr>
        <p:blipFill>
          <a:blip r:embed="rId3"/>
          <a:stretch>
            <a:fillRect/>
          </a:stretch>
        </p:blipFill>
        <p:spPr>
          <a:xfrm>
            <a:off x="5684273" y="1943737"/>
            <a:ext cx="4174609" cy="4527933"/>
          </a:xfrm>
          <a:prstGeom prst="rect">
            <a:avLst/>
          </a:prstGeom>
        </p:spPr>
      </p:pic>
      <p:sp>
        <p:nvSpPr>
          <p:cNvPr id="6" name="TextBox 5">
            <a:extLst>
              <a:ext uri="{FF2B5EF4-FFF2-40B4-BE49-F238E27FC236}">
                <a16:creationId xmlns:a16="http://schemas.microsoft.com/office/drawing/2014/main" id="{19808FDA-417E-46B4-AD9C-AF21FDA39B9A}"/>
              </a:ext>
            </a:extLst>
          </p:cNvPr>
          <p:cNvSpPr txBox="1"/>
          <p:nvPr/>
        </p:nvSpPr>
        <p:spPr>
          <a:xfrm>
            <a:off x="9926659" y="1987960"/>
            <a:ext cx="1725934" cy="4247317"/>
          </a:xfrm>
          <a:prstGeom prst="rect">
            <a:avLst/>
          </a:prstGeom>
          <a:noFill/>
          <a:ln w="31750">
            <a:solidFill>
              <a:srgbClr val="00B0F0"/>
            </a:solidFill>
          </a:ln>
        </p:spPr>
        <p:txBody>
          <a:bodyPr wrap="square" rtlCol="0">
            <a:spAutoFit/>
          </a:bodyPr>
          <a:lstStyle/>
          <a:p>
            <a:r>
              <a:rPr lang="en-US" dirty="0"/>
              <a:t>Quadratic fits to frequency shift --</a:t>
            </a:r>
            <a:r>
              <a:rPr lang="en-US" dirty="0">
                <a:sym typeface="Wingdings" panose="05000000000000000000" pitchFamily="2" charset="2"/>
              </a:rPr>
              <a:t> </a:t>
            </a:r>
          </a:p>
          <a:p>
            <a:r>
              <a:rPr lang="en-US" dirty="0">
                <a:sym typeface="Wingdings" panose="05000000000000000000" pitchFamily="2" charset="2"/>
              </a:rPr>
              <a:t>We are still in </a:t>
            </a:r>
          </a:p>
          <a:p>
            <a:r>
              <a:rPr lang="en-US" dirty="0">
                <a:sym typeface="Wingdings" panose="05000000000000000000" pitchFamily="2" charset="2"/>
              </a:rPr>
              <a:t>Secular perturbation limit </a:t>
            </a:r>
          </a:p>
          <a:p>
            <a:r>
              <a:rPr lang="en-US" dirty="0">
                <a:sym typeface="Wingdings" panose="05000000000000000000" pitchFamily="2" charset="2"/>
              </a:rPr>
              <a:t>Growth of absolute amplitude also indicates same</a:t>
            </a:r>
          </a:p>
          <a:p>
            <a:r>
              <a:rPr lang="en-US" dirty="0">
                <a:sym typeface="Wingdings" panose="05000000000000000000" pitchFamily="2" charset="2"/>
              </a:rPr>
              <a:t>a ranges from </a:t>
            </a:r>
          </a:p>
          <a:p>
            <a:r>
              <a:rPr lang="en-IN" dirty="0">
                <a:effectLst/>
                <a:latin typeface="Times New Roman" panose="02020603050405020304" pitchFamily="18" charset="0"/>
              </a:rPr>
              <a:t>(0.92</a:t>
            </a:r>
            <a:r>
              <a:rPr lang="en-IN" dirty="0">
                <a:effectLst/>
                <a:latin typeface="Courier New" panose="02070309020205020404" pitchFamily="49" charset="0"/>
              </a:rPr>
              <a:t>−</a:t>
            </a:r>
            <a:r>
              <a:rPr lang="en-IN" dirty="0">
                <a:effectLst/>
                <a:latin typeface="Times New Roman" panose="02020603050405020304" pitchFamily="18" charset="0"/>
              </a:rPr>
              <a:t>1.9) </a:t>
            </a:r>
            <a:r>
              <a:rPr lang="en-IN" dirty="0">
                <a:effectLst/>
                <a:latin typeface="Arial" panose="020B0604020202020204" pitchFamily="34" charset="0"/>
              </a:rPr>
              <a:t>×</a:t>
            </a:r>
            <a:r>
              <a:rPr lang="en-IN" dirty="0">
                <a:effectLst/>
                <a:latin typeface="Times New Roman" panose="02020603050405020304" pitchFamily="18" charset="0"/>
              </a:rPr>
              <a:t>10</a:t>
            </a:r>
            <a:r>
              <a:rPr lang="en-IN" baseline="30000" dirty="0">
                <a:effectLst/>
                <a:latin typeface="Times New Roman" panose="02020603050405020304" pitchFamily="18" charset="0"/>
              </a:rPr>
              <a:t>17 </a:t>
            </a:r>
            <a:r>
              <a:rPr lang="en-IN" dirty="0">
                <a:effectLst/>
                <a:latin typeface="Times New Roman" panose="02020603050405020304" pitchFamily="18" charset="0"/>
              </a:rPr>
              <a:t>kg m</a:t>
            </a:r>
            <a:r>
              <a:rPr lang="en-IN" dirty="0">
                <a:effectLst/>
                <a:latin typeface="Courier New" panose="02070309020205020404" pitchFamily="49" charset="0"/>
              </a:rPr>
              <a:t>−</a:t>
            </a:r>
            <a:r>
              <a:rPr lang="en-IN" dirty="0">
                <a:effectLst/>
                <a:latin typeface="Times New Roman" panose="02020603050405020304" pitchFamily="18" charset="0"/>
              </a:rPr>
              <a:t>2 s</a:t>
            </a:r>
            <a:r>
              <a:rPr lang="en-IN" dirty="0">
                <a:effectLst/>
                <a:latin typeface="Courier New" panose="02070309020205020404" pitchFamily="49" charset="0"/>
              </a:rPr>
              <a:t>−</a:t>
            </a:r>
            <a:r>
              <a:rPr lang="en-IN" dirty="0">
                <a:effectLst/>
                <a:latin typeface="Times New Roman" panose="02020603050405020304" pitchFamily="18" charset="0"/>
              </a:rPr>
              <a:t>2</a:t>
            </a:r>
            <a:endParaRPr lang="en-US" baseline="30000" dirty="0">
              <a:sym typeface="Wingdings" panose="05000000000000000000" pitchFamily="2" charset="2"/>
            </a:endParaRPr>
          </a:p>
        </p:txBody>
      </p:sp>
      <p:pic>
        <p:nvPicPr>
          <p:cNvPr id="7" name="Picture 6">
            <a:extLst>
              <a:ext uri="{FF2B5EF4-FFF2-40B4-BE49-F238E27FC236}">
                <a16:creationId xmlns:a16="http://schemas.microsoft.com/office/drawing/2014/main" id="{1BE2C35E-6ECE-4C6C-9C64-9FEB645D0E27}"/>
              </a:ext>
            </a:extLst>
          </p:cNvPr>
          <p:cNvPicPr>
            <a:picLocks noChangeAspect="1"/>
          </p:cNvPicPr>
          <p:nvPr/>
        </p:nvPicPr>
        <p:blipFill>
          <a:blip r:embed="rId4"/>
          <a:stretch>
            <a:fillRect/>
          </a:stretch>
        </p:blipFill>
        <p:spPr>
          <a:xfrm>
            <a:off x="489029" y="3741445"/>
            <a:ext cx="4174609" cy="3180392"/>
          </a:xfrm>
          <a:prstGeom prst="rect">
            <a:avLst/>
          </a:prstGeom>
        </p:spPr>
      </p:pic>
      <p:grpSp>
        <p:nvGrpSpPr>
          <p:cNvPr id="10" name="Group 9">
            <a:extLst>
              <a:ext uri="{FF2B5EF4-FFF2-40B4-BE49-F238E27FC236}">
                <a16:creationId xmlns:a16="http://schemas.microsoft.com/office/drawing/2014/main" id="{ECBB8CF2-9132-419C-8BD1-15EFC2505CCC}"/>
              </a:ext>
            </a:extLst>
          </p:cNvPr>
          <p:cNvGrpSpPr/>
          <p:nvPr/>
        </p:nvGrpSpPr>
        <p:grpSpPr>
          <a:xfrm>
            <a:off x="2860944" y="3883397"/>
            <a:ext cx="721800" cy="2445840"/>
            <a:chOff x="2860944" y="3883397"/>
            <a:chExt cx="721800" cy="2445840"/>
          </a:xfrm>
        </p:grpSpPr>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1ADA189F-344A-4F6E-88C1-5B544877B83F}"/>
                    </a:ext>
                  </a:extLst>
                </p14:cNvPr>
                <p14:cNvContentPartPr/>
                <p14:nvPr/>
              </p14:nvContentPartPr>
              <p14:xfrm>
                <a:off x="2860944" y="3925517"/>
                <a:ext cx="587520" cy="2403720"/>
              </p14:xfrm>
            </p:contentPart>
          </mc:Choice>
          <mc:Fallback xmlns="">
            <p:pic>
              <p:nvPicPr>
                <p:cNvPr id="8" name="Ink 7">
                  <a:extLst>
                    <a:ext uri="{FF2B5EF4-FFF2-40B4-BE49-F238E27FC236}">
                      <a16:creationId xmlns:a16="http://schemas.microsoft.com/office/drawing/2014/main" id="{1ADA189F-344A-4F6E-88C1-5B544877B83F}"/>
                    </a:ext>
                  </a:extLst>
                </p:cNvPr>
                <p:cNvPicPr/>
                <p:nvPr/>
              </p:nvPicPr>
              <p:blipFill>
                <a:blip r:embed="rId6"/>
                <a:stretch>
                  <a:fillRect/>
                </a:stretch>
              </p:blipFill>
              <p:spPr>
                <a:xfrm>
                  <a:off x="2797944" y="3862517"/>
                  <a:ext cx="713160" cy="2529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21707056-4A64-4431-8739-4274A24802EC}"/>
                    </a:ext>
                  </a:extLst>
                </p14:cNvPr>
                <p14:cNvContentPartPr/>
                <p14:nvPr/>
              </p14:nvContentPartPr>
              <p14:xfrm>
                <a:off x="3328944" y="3883397"/>
                <a:ext cx="253800" cy="210960"/>
              </p14:xfrm>
            </p:contentPart>
          </mc:Choice>
          <mc:Fallback xmlns="">
            <p:pic>
              <p:nvPicPr>
                <p:cNvPr id="9" name="Ink 8">
                  <a:extLst>
                    <a:ext uri="{FF2B5EF4-FFF2-40B4-BE49-F238E27FC236}">
                      <a16:creationId xmlns:a16="http://schemas.microsoft.com/office/drawing/2014/main" id="{21707056-4A64-4431-8739-4274A24802EC}"/>
                    </a:ext>
                  </a:extLst>
                </p:cNvPr>
                <p:cNvPicPr/>
                <p:nvPr/>
              </p:nvPicPr>
              <p:blipFill>
                <a:blip r:embed="rId8"/>
                <a:stretch>
                  <a:fillRect/>
                </a:stretch>
              </p:blipFill>
              <p:spPr>
                <a:xfrm>
                  <a:off x="3265944" y="3820757"/>
                  <a:ext cx="379440" cy="336600"/>
                </a:xfrm>
                <a:prstGeom prst="rect">
                  <a:avLst/>
                </a:prstGeom>
              </p:spPr>
            </p:pic>
          </mc:Fallback>
        </mc:AlternateContent>
      </p:grpSp>
      <p:grpSp>
        <p:nvGrpSpPr>
          <p:cNvPr id="14" name="Group 13">
            <a:extLst>
              <a:ext uri="{FF2B5EF4-FFF2-40B4-BE49-F238E27FC236}">
                <a16:creationId xmlns:a16="http://schemas.microsoft.com/office/drawing/2014/main" id="{8A49CFEF-7031-42CA-8003-8825B9BDF011}"/>
              </a:ext>
            </a:extLst>
          </p:cNvPr>
          <p:cNvGrpSpPr/>
          <p:nvPr/>
        </p:nvGrpSpPr>
        <p:grpSpPr>
          <a:xfrm>
            <a:off x="3187464" y="5031797"/>
            <a:ext cx="1982520" cy="1203480"/>
            <a:chOff x="3187464" y="5031797"/>
            <a:chExt cx="1982520" cy="1203480"/>
          </a:xfrm>
        </p:grpSpPr>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A73BBECE-6CED-46F8-973B-0BA8246C188C}"/>
                    </a:ext>
                  </a:extLst>
                </p14:cNvPr>
                <p14:cNvContentPartPr/>
                <p14:nvPr/>
              </p14:nvContentPartPr>
              <p14:xfrm>
                <a:off x="3187464" y="5031797"/>
                <a:ext cx="1904760" cy="1150560"/>
              </p14:xfrm>
            </p:contentPart>
          </mc:Choice>
          <mc:Fallback xmlns="">
            <p:pic>
              <p:nvPicPr>
                <p:cNvPr id="11" name="Ink 10">
                  <a:extLst>
                    <a:ext uri="{FF2B5EF4-FFF2-40B4-BE49-F238E27FC236}">
                      <a16:creationId xmlns:a16="http://schemas.microsoft.com/office/drawing/2014/main" id="{A73BBECE-6CED-46F8-973B-0BA8246C188C}"/>
                    </a:ext>
                  </a:extLst>
                </p:cNvPr>
                <p:cNvPicPr/>
                <p:nvPr/>
              </p:nvPicPr>
              <p:blipFill>
                <a:blip r:embed="rId10"/>
                <a:stretch>
                  <a:fillRect/>
                </a:stretch>
              </p:blipFill>
              <p:spPr>
                <a:xfrm>
                  <a:off x="3124464" y="4968797"/>
                  <a:ext cx="2030400" cy="1276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CECC4ADB-410F-42B9-A45C-32D4BF81660F}"/>
                    </a:ext>
                  </a:extLst>
                </p14:cNvPr>
                <p14:cNvContentPartPr/>
                <p14:nvPr/>
              </p14:nvContentPartPr>
              <p14:xfrm>
                <a:off x="4883424" y="6188837"/>
                <a:ext cx="360" cy="360"/>
              </p14:xfrm>
            </p:contentPart>
          </mc:Choice>
          <mc:Fallback xmlns="">
            <p:pic>
              <p:nvPicPr>
                <p:cNvPr id="12" name="Ink 11">
                  <a:extLst>
                    <a:ext uri="{FF2B5EF4-FFF2-40B4-BE49-F238E27FC236}">
                      <a16:creationId xmlns:a16="http://schemas.microsoft.com/office/drawing/2014/main" id="{CECC4ADB-410F-42B9-A45C-32D4BF81660F}"/>
                    </a:ext>
                  </a:extLst>
                </p:cNvPr>
                <p:cNvPicPr/>
                <p:nvPr/>
              </p:nvPicPr>
              <p:blipFill>
                <a:blip r:embed="rId12"/>
                <a:stretch>
                  <a:fillRect/>
                </a:stretch>
              </p:blipFill>
              <p:spPr>
                <a:xfrm>
                  <a:off x="4820784" y="612619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E0EF97FC-CD3B-48B1-8F03-9F310BBE79C5}"/>
                    </a:ext>
                  </a:extLst>
                </p14:cNvPr>
                <p14:cNvContentPartPr/>
                <p14:nvPr/>
              </p14:nvContentPartPr>
              <p14:xfrm>
                <a:off x="4882704" y="5932877"/>
                <a:ext cx="287280" cy="302400"/>
              </p14:xfrm>
            </p:contentPart>
          </mc:Choice>
          <mc:Fallback xmlns="">
            <p:pic>
              <p:nvPicPr>
                <p:cNvPr id="13" name="Ink 12">
                  <a:extLst>
                    <a:ext uri="{FF2B5EF4-FFF2-40B4-BE49-F238E27FC236}">
                      <a16:creationId xmlns:a16="http://schemas.microsoft.com/office/drawing/2014/main" id="{E0EF97FC-CD3B-48B1-8F03-9F310BBE79C5}"/>
                    </a:ext>
                  </a:extLst>
                </p:cNvPr>
                <p:cNvPicPr/>
                <p:nvPr/>
              </p:nvPicPr>
              <p:blipFill>
                <a:blip r:embed="rId14"/>
                <a:stretch>
                  <a:fillRect/>
                </a:stretch>
              </p:blipFill>
              <p:spPr>
                <a:xfrm>
                  <a:off x="4820064" y="5870237"/>
                  <a:ext cx="412920" cy="428040"/>
                </a:xfrm>
                <a:prstGeom prst="rect">
                  <a:avLst/>
                </a:prstGeom>
              </p:spPr>
            </p:pic>
          </mc:Fallback>
        </mc:AlternateContent>
      </p:grpSp>
      <p:sp>
        <p:nvSpPr>
          <p:cNvPr id="15" name="TextBox 14">
            <a:extLst>
              <a:ext uri="{FF2B5EF4-FFF2-40B4-BE49-F238E27FC236}">
                <a16:creationId xmlns:a16="http://schemas.microsoft.com/office/drawing/2014/main" id="{33929AD4-1AB3-403D-B804-AA11D9BD09A9}"/>
              </a:ext>
            </a:extLst>
          </p:cNvPr>
          <p:cNvSpPr txBox="1"/>
          <p:nvPr/>
        </p:nvSpPr>
        <p:spPr>
          <a:xfrm>
            <a:off x="4845421" y="6293484"/>
            <a:ext cx="1677703" cy="369332"/>
          </a:xfrm>
          <a:prstGeom prst="rect">
            <a:avLst/>
          </a:prstGeom>
          <a:noFill/>
        </p:spPr>
        <p:txBody>
          <a:bodyPr wrap="none" rtlCol="0">
            <a:spAutoFit/>
          </a:bodyPr>
          <a:lstStyle/>
          <a:p>
            <a:r>
              <a:rPr lang="en-US" dirty="0"/>
              <a:t>Backbone curve</a:t>
            </a:r>
            <a:endParaRPr lang="en-IN" dirty="0"/>
          </a:p>
        </p:txBody>
      </p:sp>
    </p:spTree>
    <p:extLst>
      <p:ext uri="{BB962C8B-B14F-4D97-AF65-F5344CB8AC3E}">
        <p14:creationId xmlns:p14="http://schemas.microsoft.com/office/powerpoint/2010/main" val="5277542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36753-B912-4BEF-A06B-9DF7B18033AC}"/>
              </a:ext>
            </a:extLst>
          </p:cNvPr>
          <p:cNvSpPr>
            <a:spLocks noGrp="1"/>
          </p:cNvSpPr>
          <p:nvPr>
            <p:ph type="title"/>
          </p:nvPr>
        </p:nvSpPr>
        <p:spPr/>
        <p:txBody>
          <a:bodyPr/>
          <a:lstStyle/>
          <a:p>
            <a:r>
              <a:rPr lang="en-US" dirty="0"/>
              <a:t>Qualitative Line width vs resonant frequency</a:t>
            </a:r>
            <a:endParaRPr lang="en-IN" dirty="0"/>
          </a:p>
        </p:txBody>
      </p:sp>
      <p:pic>
        <p:nvPicPr>
          <p:cNvPr id="6" name="Picture 5">
            <a:extLst>
              <a:ext uri="{FF2B5EF4-FFF2-40B4-BE49-F238E27FC236}">
                <a16:creationId xmlns:a16="http://schemas.microsoft.com/office/drawing/2014/main" id="{4D3C7939-B2A5-4FB5-A52C-5E82D04A6D97}"/>
              </a:ext>
            </a:extLst>
          </p:cNvPr>
          <p:cNvPicPr>
            <a:picLocks noChangeAspect="1"/>
          </p:cNvPicPr>
          <p:nvPr/>
        </p:nvPicPr>
        <p:blipFill>
          <a:blip r:embed="rId2"/>
          <a:stretch>
            <a:fillRect/>
          </a:stretch>
        </p:blipFill>
        <p:spPr>
          <a:xfrm>
            <a:off x="4619693" y="1952089"/>
            <a:ext cx="5583921" cy="4741524"/>
          </a:xfrm>
          <a:prstGeom prst="rect">
            <a:avLst/>
          </a:prstGeom>
        </p:spPr>
      </p:pic>
      <p:pic>
        <p:nvPicPr>
          <p:cNvPr id="7" name="Picture 6">
            <a:extLst>
              <a:ext uri="{FF2B5EF4-FFF2-40B4-BE49-F238E27FC236}">
                <a16:creationId xmlns:a16="http://schemas.microsoft.com/office/drawing/2014/main" id="{74573640-128E-4103-BA4D-37F0A0607F25}"/>
              </a:ext>
            </a:extLst>
          </p:cNvPr>
          <p:cNvPicPr>
            <a:picLocks noChangeAspect="1"/>
          </p:cNvPicPr>
          <p:nvPr/>
        </p:nvPicPr>
        <p:blipFill>
          <a:blip r:embed="rId3"/>
          <a:stretch>
            <a:fillRect/>
          </a:stretch>
        </p:blipFill>
        <p:spPr>
          <a:xfrm>
            <a:off x="575894" y="2337926"/>
            <a:ext cx="3680002" cy="1080000"/>
          </a:xfrm>
          <a:prstGeom prst="rect">
            <a:avLst/>
          </a:prstGeom>
          <a:ln w="38100">
            <a:solidFill>
              <a:srgbClr val="C00000"/>
            </a:solidFill>
          </a:ln>
        </p:spPr>
      </p:pic>
      <p:sp>
        <p:nvSpPr>
          <p:cNvPr id="8" name="Arrow: Down 7">
            <a:extLst>
              <a:ext uri="{FF2B5EF4-FFF2-40B4-BE49-F238E27FC236}">
                <a16:creationId xmlns:a16="http://schemas.microsoft.com/office/drawing/2014/main" id="{8EA8D6BB-F8E4-4FB4-BF64-3B534E86A8CD}"/>
              </a:ext>
            </a:extLst>
          </p:cNvPr>
          <p:cNvSpPr/>
          <p:nvPr/>
        </p:nvSpPr>
        <p:spPr>
          <a:xfrm>
            <a:off x="2229492" y="3534310"/>
            <a:ext cx="565079" cy="108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B5588F2C-A17C-4265-B88E-7E5E7F2BA6C8}"/>
              </a:ext>
            </a:extLst>
          </p:cNvPr>
          <p:cNvSpPr txBox="1"/>
          <p:nvPr/>
        </p:nvSpPr>
        <p:spPr>
          <a:xfrm>
            <a:off x="1078787" y="5024063"/>
            <a:ext cx="3540906" cy="1477328"/>
          </a:xfrm>
          <a:prstGeom prst="rect">
            <a:avLst/>
          </a:prstGeom>
          <a:noFill/>
        </p:spPr>
        <p:txBody>
          <a:bodyPr wrap="none" rtlCol="0">
            <a:spAutoFit/>
          </a:bodyPr>
          <a:lstStyle/>
          <a:p>
            <a:r>
              <a:rPr lang="en-US" dirty="0"/>
              <a:t>Implies Line width vs </a:t>
            </a:r>
            <a:r>
              <a:rPr lang="en-US" dirty="0" err="1"/>
              <a:t>F_Resonance</a:t>
            </a:r>
            <a:endParaRPr lang="en-US" dirty="0"/>
          </a:p>
          <a:p>
            <a:r>
              <a:rPr lang="en-US" dirty="0"/>
              <a:t>Is linear . </a:t>
            </a:r>
            <a:endParaRPr lang="en-US" b="1" dirty="0"/>
          </a:p>
          <a:p>
            <a:r>
              <a:rPr lang="en-US" b="1" dirty="0"/>
              <a:t>Although line-width </a:t>
            </a:r>
          </a:p>
          <a:p>
            <a:r>
              <a:rPr lang="en-US" b="1" dirty="0"/>
              <a:t>is a qualitative estimate for our</a:t>
            </a:r>
          </a:p>
          <a:p>
            <a:r>
              <a:rPr lang="en-US" b="1" dirty="0"/>
              <a:t>Non-Lorentzian line shapes. </a:t>
            </a:r>
            <a:endParaRPr lang="en-IN" dirty="0"/>
          </a:p>
        </p:txBody>
      </p:sp>
      <p:cxnSp>
        <p:nvCxnSpPr>
          <p:cNvPr id="11" name="Straight Arrow Connector 10">
            <a:extLst>
              <a:ext uri="{FF2B5EF4-FFF2-40B4-BE49-F238E27FC236}">
                <a16:creationId xmlns:a16="http://schemas.microsoft.com/office/drawing/2014/main" id="{16858310-CC2D-498F-ADE9-8EBA6091B12D}"/>
              </a:ext>
            </a:extLst>
          </p:cNvPr>
          <p:cNvCxnSpPr/>
          <p:nvPr/>
        </p:nvCxnSpPr>
        <p:spPr>
          <a:xfrm>
            <a:off x="8352890" y="2337926"/>
            <a:ext cx="231168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7C383AD-772C-46D4-9E6F-FD01A461F8D1}"/>
              </a:ext>
            </a:extLst>
          </p:cNvPr>
          <p:cNvSpPr txBox="1"/>
          <p:nvPr/>
        </p:nvSpPr>
        <p:spPr>
          <a:xfrm>
            <a:off x="10479640" y="2173539"/>
            <a:ext cx="1478467" cy="3323987"/>
          </a:xfrm>
          <a:prstGeom prst="rect">
            <a:avLst/>
          </a:prstGeom>
          <a:noFill/>
        </p:spPr>
        <p:txBody>
          <a:bodyPr wrap="square" rtlCol="0">
            <a:spAutoFit/>
          </a:bodyPr>
          <a:lstStyle/>
          <a:p>
            <a:r>
              <a:rPr lang="en-US" dirty="0"/>
              <a:t>Slope becomes</a:t>
            </a:r>
          </a:p>
          <a:p>
            <a:r>
              <a:rPr lang="en-US" dirty="0"/>
              <a:t>Weaker with temperature</a:t>
            </a:r>
          </a:p>
          <a:p>
            <a:r>
              <a:rPr lang="en-US" sz="2400" dirty="0">
                <a:latin typeface="Symbol" panose="05050102010706020507" pitchFamily="18" charset="2"/>
              </a:rPr>
              <a:t>g</a:t>
            </a:r>
            <a:r>
              <a:rPr lang="en-US" dirty="0"/>
              <a:t> only fixes</a:t>
            </a:r>
          </a:p>
          <a:p>
            <a:r>
              <a:rPr lang="en-US" dirty="0"/>
              <a:t>Initial condition</a:t>
            </a:r>
          </a:p>
          <a:p>
            <a:r>
              <a:rPr lang="en-US" sz="2400" dirty="0">
                <a:latin typeface="Symbol" panose="05050102010706020507" pitchFamily="18" charset="2"/>
              </a:rPr>
              <a:t>h</a:t>
            </a:r>
            <a:r>
              <a:rPr lang="en-US" dirty="0"/>
              <a:t> determines</a:t>
            </a:r>
          </a:p>
          <a:p>
            <a:r>
              <a:rPr lang="en-US" dirty="0"/>
              <a:t>Slope with </a:t>
            </a:r>
          </a:p>
          <a:p>
            <a:r>
              <a:rPr lang="en-US" dirty="0"/>
              <a:t>Z</a:t>
            </a:r>
            <a:r>
              <a:rPr lang="en-US" baseline="-25000" dirty="0"/>
              <a:t>0</a:t>
            </a:r>
            <a:r>
              <a:rPr lang="en-US" baseline="30000" dirty="0"/>
              <a:t>2  </a:t>
            </a:r>
            <a:r>
              <a:rPr lang="en-US" dirty="0"/>
              <a:t> </a:t>
            </a:r>
          </a:p>
          <a:p>
            <a:r>
              <a:rPr lang="en-US" dirty="0"/>
              <a:t> </a:t>
            </a:r>
            <a:endParaRPr lang="en-IN" dirty="0"/>
          </a:p>
        </p:txBody>
      </p:sp>
    </p:spTree>
    <p:extLst>
      <p:ext uri="{BB962C8B-B14F-4D97-AF65-F5344CB8AC3E}">
        <p14:creationId xmlns:p14="http://schemas.microsoft.com/office/powerpoint/2010/main" val="28313047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C7D9C-8B2E-4CD7-A0CE-A643D167A21F}"/>
              </a:ext>
            </a:extLst>
          </p:cNvPr>
          <p:cNvSpPr>
            <a:spLocks noGrp="1"/>
          </p:cNvSpPr>
          <p:nvPr>
            <p:ph type="title"/>
          </p:nvPr>
        </p:nvSpPr>
        <p:spPr/>
        <p:txBody>
          <a:bodyPr/>
          <a:lstStyle/>
          <a:p>
            <a:r>
              <a:rPr lang="en-US" dirty="0"/>
              <a:t>Fits to peak response </a:t>
            </a:r>
            <a:endParaRPr lang="en-IN" dirty="0"/>
          </a:p>
        </p:txBody>
      </p:sp>
      <p:pic>
        <p:nvPicPr>
          <p:cNvPr id="3" name="Picture 2">
            <a:extLst>
              <a:ext uri="{FF2B5EF4-FFF2-40B4-BE49-F238E27FC236}">
                <a16:creationId xmlns:a16="http://schemas.microsoft.com/office/drawing/2014/main" id="{31FAA21D-D501-41E9-9BF7-73A39057C6AE}"/>
              </a:ext>
            </a:extLst>
          </p:cNvPr>
          <p:cNvPicPr>
            <a:picLocks noChangeAspect="1"/>
          </p:cNvPicPr>
          <p:nvPr/>
        </p:nvPicPr>
        <p:blipFill>
          <a:blip r:embed="rId2"/>
          <a:stretch>
            <a:fillRect/>
          </a:stretch>
        </p:blipFill>
        <p:spPr>
          <a:xfrm>
            <a:off x="1160617" y="2336972"/>
            <a:ext cx="5847937" cy="1440000"/>
          </a:xfrm>
          <a:prstGeom prst="rect">
            <a:avLst/>
          </a:prstGeom>
          <a:ln w="38100">
            <a:solidFill>
              <a:srgbClr val="C00000"/>
            </a:solidFill>
          </a:ln>
        </p:spPr>
      </p:pic>
      <p:cxnSp>
        <p:nvCxnSpPr>
          <p:cNvPr id="5" name="Straight Arrow Connector 4">
            <a:extLst>
              <a:ext uri="{FF2B5EF4-FFF2-40B4-BE49-F238E27FC236}">
                <a16:creationId xmlns:a16="http://schemas.microsoft.com/office/drawing/2014/main" id="{06CB14B4-2D03-4EC3-AAC0-66051593EAB5}"/>
              </a:ext>
            </a:extLst>
          </p:cNvPr>
          <p:cNvCxnSpPr/>
          <p:nvPr/>
        </p:nvCxnSpPr>
        <p:spPr>
          <a:xfrm flipH="1">
            <a:off x="2075380" y="3606229"/>
            <a:ext cx="719191" cy="115070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7EB031F-EC05-4DB4-9488-03099B6C8129}"/>
              </a:ext>
            </a:extLst>
          </p:cNvPr>
          <p:cNvSpPr txBox="1"/>
          <p:nvPr/>
        </p:nvSpPr>
        <p:spPr>
          <a:xfrm>
            <a:off x="1160617" y="4993240"/>
            <a:ext cx="6692730" cy="1200329"/>
          </a:xfrm>
          <a:prstGeom prst="rect">
            <a:avLst/>
          </a:prstGeom>
          <a:noFill/>
          <a:ln>
            <a:solidFill>
              <a:srgbClr val="C00000"/>
            </a:solidFill>
          </a:ln>
        </p:spPr>
        <p:txBody>
          <a:bodyPr wrap="none" rtlCol="0">
            <a:spAutoFit/>
          </a:bodyPr>
          <a:lstStyle/>
          <a:p>
            <a:r>
              <a:rPr lang="en-US" dirty="0"/>
              <a:t>Term vanishing to zero at </a:t>
            </a:r>
          </a:p>
          <a:p>
            <a:r>
              <a:rPr lang="en-US" dirty="0" err="1"/>
              <a:t>F_res</a:t>
            </a:r>
            <a:r>
              <a:rPr lang="en-US" dirty="0"/>
              <a:t> allows to solve for </a:t>
            </a:r>
            <a:r>
              <a:rPr lang="en-US" dirty="0" err="1"/>
              <a:t>Z_max</a:t>
            </a:r>
            <a:r>
              <a:rPr lang="en-US" dirty="0"/>
              <a:t> algebraically. </a:t>
            </a:r>
          </a:p>
          <a:p>
            <a:r>
              <a:rPr lang="en-US" dirty="0" err="1"/>
              <a:t>Amlitude</a:t>
            </a:r>
            <a:r>
              <a:rPr lang="en-US" dirty="0"/>
              <a:t> expected to follow an analog of Back-bone curve for </a:t>
            </a:r>
            <a:r>
              <a:rPr lang="en-US" dirty="0" err="1"/>
              <a:t>F_res</a:t>
            </a:r>
            <a:r>
              <a:rPr lang="en-US" dirty="0"/>
              <a:t>. </a:t>
            </a:r>
          </a:p>
          <a:p>
            <a:r>
              <a:rPr lang="en-US" dirty="0"/>
              <a:t>Imboden and Mohanty </a:t>
            </a:r>
            <a:r>
              <a:rPr lang="en-US" dirty="0" err="1"/>
              <a:t>Nanoletters</a:t>
            </a:r>
            <a:r>
              <a:rPr lang="en-US" dirty="0"/>
              <a:t>. </a:t>
            </a:r>
          </a:p>
        </p:txBody>
      </p:sp>
    </p:spTree>
    <p:extLst>
      <p:ext uri="{BB962C8B-B14F-4D97-AF65-F5344CB8AC3E}">
        <p14:creationId xmlns:p14="http://schemas.microsoft.com/office/powerpoint/2010/main" val="39284858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291C-FBEE-4259-B53B-8BB84B8E34CE}"/>
              </a:ext>
            </a:extLst>
          </p:cNvPr>
          <p:cNvSpPr>
            <a:spLocks noGrp="1"/>
          </p:cNvSpPr>
          <p:nvPr>
            <p:ph type="title"/>
          </p:nvPr>
        </p:nvSpPr>
        <p:spPr/>
        <p:txBody>
          <a:bodyPr/>
          <a:lstStyle/>
          <a:p>
            <a:r>
              <a:rPr lang="en-US" dirty="0"/>
              <a:t>Fit to peak response</a:t>
            </a:r>
            <a:endParaRPr lang="en-IN" dirty="0"/>
          </a:p>
        </p:txBody>
      </p:sp>
      <p:pic>
        <p:nvPicPr>
          <p:cNvPr id="4" name="Picture 3">
            <a:extLst>
              <a:ext uri="{FF2B5EF4-FFF2-40B4-BE49-F238E27FC236}">
                <a16:creationId xmlns:a16="http://schemas.microsoft.com/office/drawing/2014/main" id="{C6B19306-20B9-44F8-8089-4220CC5F4670}"/>
              </a:ext>
            </a:extLst>
          </p:cNvPr>
          <p:cNvPicPr>
            <a:picLocks noChangeAspect="1"/>
          </p:cNvPicPr>
          <p:nvPr/>
        </p:nvPicPr>
        <p:blipFill>
          <a:blip r:embed="rId2"/>
          <a:stretch>
            <a:fillRect/>
          </a:stretch>
        </p:blipFill>
        <p:spPr>
          <a:xfrm>
            <a:off x="1022943" y="2133156"/>
            <a:ext cx="5562792" cy="4559071"/>
          </a:xfrm>
          <a:prstGeom prst="rect">
            <a:avLst/>
          </a:prstGeom>
        </p:spPr>
      </p:pic>
      <p:cxnSp>
        <p:nvCxnSpPr>
          <p:cNvPr id="6" name="Straight Arrow Connector 5">
            <a:extLst>
              <a:ext uri="{FF2B5EF4-FFF2-40B4-BE49-F238E27FC236}">
                <a16:creationId xmlns:a16="http://schemas.microsoft.com/office/drawing/2014/main" id="{B0AEFC13-7E0B-46E4-8339-456419368368}"/>
              </a:ext>
            </a:extLst>
          </p:cNvPr>
          <p:cNvCxnSpPr/>
          <p:nvPr/>
        </p:nvCxnSpPr>
        <p:spPr>
          <a:xfrm>
            <a:off x="3700660" y="4582274"/>
            <a:ext cx="3573443" cy="30822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2379894-92F2-4BD3-8B1F-596F20E798F7}"/>
              </a:ext>
            </a:extLst>
          </p:cNvPr>
          <p:cNvSpPr txBox="1"/>
          <p:nvPr/>
        </p:nvSpPr>
        <p:spPr>
          <a:xfrm>
            <a:off x="7551505" y="4582274"/>
            <a:ext cx="2605842" cy="646331"/>
          </a:xfrm>
          <a:prstGeom prst="rect">
            <a:avLst/>
          </a:prstGeom>
          <a:noFill/>
          <a:ln w="38100">
            <a:solidFill>
              <a:srgbClr val="00B0F0"/>
            </a:solidFill>
          </a:ln>
        </p:spPr>
        <p:txBody>
          <a:bodyPr wrap="none" rtlCol="0">
            <a:spAutoFit/>
          </a:bodyPr>
          <a:lstStyle/>
          <a:p>
            <a:r>
              <a:rPr lang="en-US" dirty="0"/>
              <a:t>Curvature of solutions at </a:t>
            </a:r>
          </a:p>
          <a:p>
            <a:r>
              <a:rPr lang="en-US" dirty="0"/>
              <a:t>Lowest temperatures. </a:t>
            </a:r>
            <a:endParaRPr lang="en-IN" dirty="0"/>
          </a:p>
        </p:txBody>
      </p:sp>
      <p:cxnSp>
        <p:nvCxnSpPr>
          <p:cNvPr id="9" name="Straight Arrow Connector 8">
            <a:extLst>
              <a:ext uri="{FF2B5EF4-FFF2-40B4-BE49-F238E27FC236}">
                <a16:creationId xmlns:a16="http://schemas.microsoft.com/office/drawing/2014/main" id="{F83194B7-634A-4800-A9FC-51C3FEF94A33}"/>
              </a:ext>
            </a:extLst>
          </p:cNvPr>
          <p:cNvCxnSpPr/>
          <p:nvPr/>
        </p:nvCxnSpPr>
        <p:spPr>
          <a:xfrm flipV="1">
            <a:off x="5712431" y="2465798"/>
            <a:ext cx="2414427" cy="924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E9A1397-CADC-4D54-A31B-001468693FC2}"/>
              </a:ext>
            </a:extLst>
          </p:cNvPr>
          <p:cNvSpPr txBox="1"/>
          <p:nvPr/>
        </p:nvSpPr>
        <p:spPr>
          <a:xfrm>
            <a:off x="8166240" y="2309974"/>
            <a:ext cx="2696444" cy="646331"/>
          </a:xfrm>
          <a:prstGeom prst="rect">
            <a:avLst/>
          </a:prstGeom>
          <a:noFill/>
          <a:ln w="25400">
            <a:solidFill>
              <a:srgbClr val="FF0000"/>
            </a:solidFill>
          </a:ln>
        </p:spPr>
        <p:txBody>
          <a:bodyPr wrap="none" rtlCol="0">
            <a:spAutoFit/>
          </a:bodyPr>
          <a:lstStyle/>
          <a:p>
            <a:r>
              <a:rPr lang="en-US" dirty="0"/>
              <a:t>Curvature of solutions at </a:t>
            </a:r>
          </a:p>
          <a:p>
            <a:r>
              <a:rPr lang="en-US" dirty="0" err="1"/>
              <a:t>Wekens</a:t>
            </a:r>
            <a:r>
              <a:rPr lang="en-US" dirty="0"/>
              <a:t> ~ 1K temperature</a:t>
            </a:r>
            <a:endParaRPr lang="en-IN" dirty="0"/>
          </a:p>
        </p:txBody>
      </p:sp>
    </p:spTree>
    <p:extLst>
      <p:ext uri="{BB962C8B-B14F-4D97-AF65-F5344CB8AC3E}">
        <p14:creationId xmlns:p14="http://schemas.microsoft.com/office/powerpoint/2010/main" val="34219110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D4A0-EB46-49CD-B6AE-CB9F5E83F3DE}"/>
              </a:ext>
            </a:extLst>
          </p:cNvPr>
          <p:cNvSpPr>
            <a:spLocks noGrp="1"/>
          </p:cNvSpPr>
          <p:nvPr>
            <p:ph type="title"/>
          </p:nvPr>
        </p:nvSpPr>
        <p:spPr/>
        <p:txBody>
          <a:bodyPr/>
          <a:lstStyle/>
          <a:p>
            <a:r>
              <a:rPr lang="en-US" dirty="0"/>
              <a:t>Temperature dependence of non-linear damping</a:t>
            </a:r>
            <a:endParaRPr lang="en-IN" dirty="0">
              <a:latin typeface="Symbol" panose="05050102010706020507" pitchFamily="18" charset="2"/>
            </a:endParaRPr>
          </a:p>
        </p:txBody>
      </p:sp>
      <p:pic>
        <p:nvPicPr>
          <p:cNvPr id="4" name="Picture 3">
            <a:extLst>
              <a:ext uri="{FF2B5EF4-FFF2-40B4-BE49-F238E27FC236}">
                <a16:creationId xmlns:a16="http://schemas.microsoft.com/office/drawing/2014/main" id="{E7BD1612-1389-49AD-AD5D-454F8B52F3C2}"/>
              </a:ext>
            </a:extLst>
          </p:cNvPr>
          <p:cNvPicPr>
            <a:picLocks noChangeAspect="1"/>
          </p:cNvPicPr>
          <p:nvPr/>
        </p:nvPicPr>
        <p:blipFill>
          <a:blip r:embed="rId2"/>
          <a:stretch>
            <a:fillRect/>
          </a:stretch>
        </p:blipFill>
        <p:spPr>
          <a:xfrm>
            <a:off x="1446263" y="2018748"/>
            <a:ext cx="5354198" cy="4423272"/>
          </a:xfrm>
          <a:prstGeom prst="rect">
            <a:avLst/>
          </a:prstGeom>
        </p:spPr>
      </p:pic>
      <p:sp>
        <p:nvSpPr>
          <p:cNvPr id="5" name="TextBox 4">
            <a:extLst>
              <a:ext uri="{FF2B5EF4-FFF2-40B4-BE49-F238E27FC236}">
                <a16:creationId xmlns:a16="http://schemas.microsoft.com/office/drawing/2014/main" id="{02DBDC46-5018-457C-B1D5-00B9BF4971E4}"/>
              </a:ext>
            </a:extLst>
          </p:cNvPr>
          <p:cNvSpPr txBox="1"/>
          <p:nvPr/>
        </p:nvSpPr>
        <p:spPr>
          <a:xfrm>
            <a:off x="7592604" y="2342508"/>
            <a:ext cx="3861955" cy="3539430"/>
          </a:xfrm>
          <a:prstGeom prst="rect">
            <a:avLst/>
          </a:prstGeom>
          <a:noFill/>
          <a:ln w="38100">
            <a:solidFill>
              <a:srgbClr val="00B0F0"/>
            </a:solidFill>
          </a:ln>
        </p:spPr>
        <p:txBody>
          <a:bodyPr wrap="none" rtlCol="0">
            <a:spAutoFit/>
          </a:bodyPr>
          <a:lstStyle/>
          <a:p>
            <a:pPr marL="285750" indent="-285750">
              <a:buFont typeface="Arial" panose="020B0604020202020204" pitchFamily="34" charset="0"/>
              <a:buChar char="•"/>
            </a:pPr>
            <a:r>
              <a:rPr lang="en-US" sz="3200" dirty="0"/>
              <a:t>Linear drop in</a:t>
            </a:r>
          </a:p>
          <a:p>
            <a:r>
              <a:rPr lang="en-US" sz="3200" dirty="0">
                <a:latin typeface="Symbol" panose="05050102010706020507" pitchFamily="18" charset="2"/>
              </a:rPr>
              <a:t>h</a:t>
            </a:r>
            <a:r>
              <a:rPr lang="en-US" sz="3200" dirty="0"/>
              <a:t> with temperature</a:t>
            </a:r>
          </a:p>
          <a:p>
            <a:pPr marL="285750" indent="-285750">
              <a:buFont typeface="Arial" panose="020B0604020202020204" pitchFamily="34" charset="0"/>
              <a:buChar char="•"/>
            </a:pPr>
            <a:r>
              <a:rPr lang="en-US" sz="3200" dirty="0"/>
              <a:t>First observed </a:t>
            </a:r>
          </a:p>
          <a:p>
            <a:r>
              <a:rPr lang="en-US" sz="3200" dirty="0"/>
              <a:t>Low temperature </a:t>
            </a:r>
          </a:p>
          <a:p>
            <a:r>
              <a:rPr lang="en-US" sz="3200" dirty="0"/>
              <a:t>dependence of </a:t>
            </a:r>
            <a:r>
              <a:rPr lang="en-US" sz="3200" dirty="0">
                <a:latin typeface="Symbol" panose="05050102010706020507" pitchFamily="18" charset="2"/>
              </a:rPr>
              <a:t>h </a:t>
            </a:r>
          </a:p>
          <a:p>
            <a:r>
              <a:rPr lang="en-US" sz="3200" dirty="0"/>
              <a:t>Indicating it is not due</a:t>
            </a:r>
          </a:p>
          <a:p>
            <a:r>
              <a:rPr lang="en-US" sz="3200" dirty="0"/>
              <a:t>to clamping points </a:t>
            </a:r>
          </a:p>
        </p:txBody>
      </p:sp>
    </p:spTree>
    <p:extLst>
      <p:ext uri="{BB962C8B-B14F-4D97-AF65-F5344CB8AC3E}">
        <p14:creationId xmlns:p14="http://schemas.microsoft.com/office/powerpoint/2010/main" val="32266292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B0192-75F0-4D56-9CD2-60E870BB404E}"/>
              </a:ext>
            </a:extLst>
          </p:cNvPr>
          <p:cNvSpPr>
            <a:spLocks noGrp="1"/>
          </p:cNvSpPr>
          <p:nvPr>
            <p:ph type="title"/>
          </p:nvPr>
        </p:nvSpPr>
        <p:spPr/>
        <p:txBody>
          <a:bodyPr/>
          <a:lstStyle/>
          <a:p>
            <a:r>
              <a:rPr lang="en-US" dirty="0"/>
              <a:t>Non-linear damping observed so far in NEMS and Mems systems</a:t>
            </a:r>
            <a:endParaRPr lang="en-IN" dirty="0"/>
          </a:p>
        </p:txBody>
      </p:sp>
      <p:sp>
        <p:nvSpPr>
          <p:cNvPr id="3" name="Content Placeholder 2">
            <a:extLst>
              <a:ext uri="{FF2B5EF4-FFF2-40B4-BE49-F238E27FC236}">
                <a16:creationId xmlns:a16="http://schemas.microsoft.com/office/drawing/2014/main" id="{52123CFB-01F9-4A97-8834-D053EA3EFA92}"/>
              </a:ext>
            </a:extLst>
          </p:cNvPr>
          <p:cNvSpPr>
            <a:spLocks noGrp="1"/>
          </p:cNvSpPr>
          <p:nvPr>
            <p:ph idx="4294967295"/>
          </p:nvPr>
        </p:nvSpPr>
        <p:spPr>
          <a:xfrm>
            <a:off x="0" y="2181225"/>
            <a:ext cx="11029950" cy="3678238"/>
          </a:xfrm>
        </p:spPr>
        <p:txBody>
          <a:bodyPr>
            <a:normAutofit fontScale="85000" lnSpcReduction="10000"/>
          </a:bodyPr>
          <a:lstStyle/>
          <a:p>
            <a:r>
              <a:rPr lang="en-US" b="1" dirty="0"/>
              <a:t>Carbon Nano-tubes and Graphene  </a:t>
            </a:r>
            <a:r>
              <a:rPr lang="en-IN" dirty="0"/>
              <a:t>Eichler, A.; Moser, J.; Chaste, J.; </a:t>
            </a:r>
            <a:r>
              <a:rPr lang="en-IN" dirty="0" err="1"/>
              <a:t>Zdrojek</a:t>
            </a:r>
            <a:r>
              <a:rPr lang="en-IN" dirty="0"/>
              <a:t>, M.; Wilson-Rae, I.; </a:t>
            </a:r>
            <a:r>
              <a:rPr lang="en-IN" dirty="0" err="1"/>
              <a:t>Bachtold</a:t>
            </a:r>
            <a:r>
              <a:rPr lang="en-IN" dirty="0"/>
              <a:t>, A. Nonlinear damping in mechanical resonators made from carbon nanotubes and graphene. </a:t>
            </a:r>
            <a:r>
              <a:rPr lang="en-IN" i="1" dirty="0"/>
              <a:t>Nat. </a:t>
            </a:r>
            <a:r>
              <a:rPr lang="en-IN" i="1" dirty="0" err="1"/>
              <a:t>Nanotechnol</a:t>
            </a:r>
            <a:r>
              <a:rPr lang="en-IN" i="1" dirty="0"/>
              <a:t>.</a:t>
            </a:r>
            <a:r>
              <a:rPr lang="en-IN" dirty="0"/>
              <a:t> </a:t>
            </a:r>
            <a:r>
              <a:rPr lang="en-IN" b="1" dirty="0">
                <a:effectLst/>
              </a:rPr>
              <a:t>2011</a:t>
            </a:r>
            <a:r>
              <a:rPr lang="en-IN" dirty="0"/>
              <a:t>, </a:t>
            </a:r>
            <a:r>
              <a:rPr lang="en-IN" i="1" dirty="0"/>
              <a:t>6</a:t>
            </a:r>
            <a:r>
              <a:rPr lang="en-IN" dirty="0"/>
              <a:t>, 339– 342,  DOI: 10.1038/nnano.2011.71 </a:t>
            </a:r>
            <a:r>
              <a:rPr lang="en-IN" b="1" dirty="0"/>
              <a:t>No temp dependence at </a:t>
            </a:r>
            <a:r>
              <a:rPr lang="en-IN" b="1" dirty="0" err="1"/>
              <a:t>mK</a:t>
            </a:r>
            <a:r>
              <a:rPr lang="en-IN" b="1" dirty="0"/>
              <a:t> and few Kelvin temperature</a:t>
            </a:r>
            <a:endParaRPr lang="en-US" dirty="0"/>
          </a:p>
          <a:p>
            <a:r>
              <a:rPr lang="en-US" b="1" dirty="0"/>
              <a:t>Long </a:t>
            </a:r>
            <a:r>
              <a:rPr lang="en-US" b="1" dirty="0" err="1"/>
              <a:t>AuPd</a:t>
            </a:r>
            <a:r>
              <a:rPr lang="en-US" b="1" dirty="0"/>
              <a:t> beams of mm scale length </a:t>
            </a:r>
            <a:r>
              <a:rPr lang="en-IN" dirty="0"/>
              <a:t>Zaitsev, S.; </a:t>
            </a:r>
            <a:r>
              <a:rPr lang="en-IN" dirty="0" err="1"/>
              <a:t>Shtempluck</a:t>
            </a:r>
            <a:r>
              <a:rPr lang="en-IN" dirty="0"/>
              <a:t>, O.; </a:t>
            </a:r>
            <a:r>
              <a:rPr lang="en-IN" dirty="0" err="1"/>
              <a:t>Buks</a:t>
            </a:r>
            <a:r>
              <a:rPr lang="en-IN" dirty="0"/>
              <a:t>, E.; Gottlieb, O. Nonlinear damping in a micromechanical oscillator. </a:t>
            </a:r>
            <a:r>
              <a:rPr lang="en-IN" i="1" dirty="0"/>
              <a:t>Nonlinear Dynamics</a:t>
            </a:r>
            <a:r>
              <a:rPr lang="en-IN" dirty="0"/>
              <a:t> </a:t>
            </a:r>
            <a:r>
              <a:rPr lang="en-IN" b="1" dirty="0">
                <a:effectLst/>
              </a:rPr>
              <a:t>2012</a:t>
            </a:r>
            <a:r>
              <a:rPr lang="en-IN" dirty="0"/>
              <a:t>, </a:t>
            </a:r>
            <a:r>
              <a:rPr lang="en-IN" i="1" dirty="0"/>
              <a:t>67</a:t>
            </a:r>
            <a:r>
              <a:rPr lang="en-IN" dirty="0"/>
              <a:t>, 859– 883,  DOI: 10.1007/s11071-011-0031-5 </a:t>
            </a:r>
            <a:r>
              <a:rPr lang="en-IN" b="1" dirty="0"/>
              <a:t>only room temp study in </a:t>
            </a:r>
            <a:r>
              <a:rPr lang="en-IN" b="1" dirty="0" err="1"/>
              <a:t>KHz</a:t>
            </a:r>
            <a:r>
              <a:rPr lang="en-IN" b="1" dirty="0"/>
              <a:t> </a:t>
            </a:r>
            <a:r>
              <a:rPr lang="en-IN" b="1" dirty="0" err="1"/>
              <a:t>freq</a:t>
            </a:r>
            <a:r>
              <a:rPr lang="en-IN" b="1" dirty="0"/>
              <a:t> beams</a:t>
            </a:r>
            <a:endParaRPr lang="en-US" b="1" dirty="0"/>
          </a:p>
          <a:p>
            <a:r>
              <a:rPr lang="en-US" b="1" dirty="0"/>
              <a:t>Diamond nanobeams </a:t>
            </a:r>
            <a:r>
              <a:rPr lang="en-IN" dirty="0"/>
              <a:t>Imboden, M.; Williams, O. A.; Mohanty, P. Observation of Nonlinear Dissipation in Piezoresistive Diamond Nanomechanical Resonators by Heterodyne Down-Mixing. </a:t>
            </a:r>
            <a:r>
              <a:rPr lang="en-IN" i="1" dirty="0"/>
              <a:t>Nano Lett.</a:t>
            </a:r>
            <a:r>
              <a:rPr lang="en-IN" dirty="0"/>
              <a:t> </a:t>
            </a:r>
            <a:r>
              <a:rPr lang="en-IN" b="1" dirty="0">
                <a:effectLst/>
              </a:rPr>
              <a:t>2013</a:t>
            </a:r>
            <a:r>
              <a:rPr lang="en-IN" dirty="0"/>
              <a:t>, </a:t>
            </a:r>
            <a:r>
              <a:rPr lang="en-IN" i="1" dirty="0"/>
              <a:t>13</a:t>
            </a:r>
            <a:r>
              <a:rPr lang="en-IN" dirty="0"/>
              <a:t>, 4014– 4019,  DOI: 10.1021/nl401978p </a:t>
            </a:r>
            <a:r>
              <a:rPr lang="en-IN" b="1" dirty="0"/>
              <a:t>No temp </a:t>
            </a:r>
            <a:r>
              <a:rPr lang="en-IN" b="1" dirty="0" err="1"/>
              <a:t>depence</a:t>
            </a:r>
            <a:r>
              <a:rPr lang="en-IN" b="1" dirty="0"/>
              <a:t> from 77K to 55 </a:t>
            </a:r>
            <a:r>
              <a:rPr lang="en-IN" b="1" dirty="0" err="1"/>
              <a:t>mK</a:t>
            </a:r>
            <a:r>
              <a:rPr lang="en-IN" b="1" dirty="0"/>
              <a:t> </a:t>
            </a:r>
            <a:endParaRPr lang="en-US" dirty="0"/>
          </a:p>
          <a:p>
            <a:r>
              <a:rPr lang="en-US" b="1" dirty="0"/>
              <a:t>Graphene  drums </a:t>
            </a:r>
            <a:r>
              <a:rPr lang="en-IN" dirty="0"/>
              <a:t>Miao, T.; </a:t>
            </a:r>
            <a:r>
              <a:rPr lang="en-IN" dirty="0" err="1"/>
              <a:t>Yeom</a:t>
            </a:r>
            <a:r>
              <a:rPr lang="en-IN" dirty="0"/>
              <a:t>, S.; Wang, P.; </a:t>
            </a:r>
            <a:r>
              <a:rPr lang="en-IN" dirty="0" err="1"/>
              <a:t>Standley</a:t>
            </a:r>
            <a:r>
              <a:rPr lang="en-IN" dirty="0"/>
              <a:t>, B.; </a:t>
            </a:r>
            <a:r>
              <a:rPr lang="en-IN" dirty="0" err="1"/>
              <a:t>Bockrath</a:t>
            </a:r>
            <a:r>
              <a:rPr lang="en-IN" dirty="0"/>
              <a:t>, M. Graphene Nanoelectromechanical Systems as Stochastic-Frequency Oscillators. </a:t>
            </a:r>
            <a:r>
              <a:rPr lang="en-IN" i="1" dirty="0"/>
              <a:t>Nano Lett.</a:t>
            </a:r>
            <a:r>
              <a:rPr lang="en-IN" dirty="0"/>
              <a:t> </a:t>
            </a:r>
            <a:r>
              <a:rPr lang="en-IN" b="1" dirty="0">
                <a:effectLst/>
              </a:rPr>
              <a:t>2014</a:t>
            </a:r>
            <a:r>
              <a:rPr lang="en-IN" dirty="0"/>
              <a:t>, </a:t>
            </a:r>
            <a:r>
              <a:rPr lang="en-IN" i="1" dirty="0"/>
              <a:t>14</a:t>
            </a:r>
            <a:r>
              <a:rPr lang="en-IN" dirty="0"/>
              <a:t>, 2982– 2987,  DOI: 10.1021/nl403936a </a:t>
            </a:r>
            <a:endParaRPr lang="en-US" dirty="0"/>
          </a:p>
          <a:p>
            <a:r>
              <a:rPr lang="en-IN" b="1" dirty="0"/>
              <a:t>Amplification! in Graphene drums  </a:t>
            </a:r>
            <a:r>
              <a:rPr lang="en-IN" dirty="0" err="1"/>
              <a:t>Vibhor</a:t>
            </a:r>
            <a:r>
              <a:rPr lang="en-IN" dirty="0"/>
              <a:t> Singh et.al Phys. Rev. B 93, 245407 2016 </a:t>
            </a:r>
            <a:r>
              <a:rPr lang="en-IN" b="1" dirty="0"/>
              <a:t>intermodal storage of energy possibly </a:t>
            </a:r>
          </a:p>
          <a:p>
            <a:pPr marL="0" indent="0">
              <a:buNone/>
            </a:pPr>
            <a:endParaRPr lang="en-IN" b="1" dirty="0"/>
          </a:p>
          <a:p>
            <a:pPr marL="0" indent="0">
              <a:buNone/>
            </a:pPr>
            <a:r>
              <a:rPr lang="en-IN" b="1" dirty="0"/>
              <a:t>                               NO TEMPERATURE DEPENDENCE SEEN OR REPORTED SO FAR IN LITERATURE</a:t>
            </a:r>
            <a:endParaRPr lang="en-IN" dirty="0"/>
          </a:p>
          <a:p>
            <a:endParaRPr lang="en-US" dirty="0"/>
          </a:p>
          <a:p>
            <a:endParaRPr lang="en-US" dirty="0"/>
          </a:p>
        </p:txBody>
      </p:sp>
    </p:spTree>
    <p:extLst>
      <p:ext uri="{BB962C8B-B14F-4D97-AF65-F5344CB8AC3E}">
        <p14:creationId xmlns:p14="http://schemas.microsoft.com/office/powerpoint/2010/main" val="8794334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003E7-4506-462A-AD4D-2FF913D5C290}"/>
              </a:ext>
            </a:extLst>
          </p:cNvPr>
          <p:cNvSpPr>
            <a:spLocks noGrp="1"/>
          </p:cNvSpPr>
          <p:nvPr>
            <p:ph type="title"/>
          </p:nvPr>
        </p:nvSpPr>
        <p:spPr/>
        <p:txBody>
          <a:bodyPr/>
          <a:lstStyle/>
          <a:p>
            <a:r>
              <a:rPr lang="en-US" dirty="0"/>
              <a:t>What can cause observed drop of damping with temperature </a:t>
            </a:r>
            <a:endParaRPr lang="en-IN" dirty="0"/>
          </a:p>
        </p:txBody>
      </p:sp>
      <p:sp>
        <p:nvSpPr>
          <p:cNvPr id="3" name="Content Placeholder 2">
            <a:extLst>
              <a:ext uri="{FF2B5EF4-FFF2-40B4-BE49-F238E27FC236}">
                <a16:creationId xmlns:a16="http://schemas.microsoft.com/office/drawing/2014/main" id="{19ADF8C5-862F-484D-AA94-C8CD4D8D5319}"/>
              </a:ext>
            </a:extLst>
          </p:cNvPr>
          <p:cNvSpPr>
            <a:spLocks noGrp="1"/>
          </p:cNvSpPr>
          <p:nvPr>
            <p:ph idx="1"/>
          </p:nvPr>
        </p:nvSpPr>
        <p:spPr/>
        <p:txBody>
          <a:bodyPr>
            <a:normAutofit fontScale="85000" lnSpcReduction="20000"/>
          </a:bodyPr>
          <a:lstStyle/>
          <a:p>
            <a:endParaRPr lang="en-US" b="1" dirty="0"/>
          </a:p>
          <a:p>
            <a:endParaRPr lang="en-US" b="1" dirty="0"/>
          </a:p>
          <a:p>
            <a:r>
              <a:rPr lang="en-IN" b="0" i="0" dirty="0">
                <a:solidFill>
                  <a:srgbClr val="000000"/>
                </a:solidFill>
                <a:effectLst/>
                <a:latin typeface="Roboto" panose="02000000000000000000" pitchFamily="2" charset="0"/>
              </a:rPr>
              <a:t>Atalaya, J.; Kenny, T. W.; </a:t>
            </a:r>
            <a:r>
              <a:rPr lang="en-IN" b="0" i="0" dirty="0" err="1">
                <a:solidFill>
                  <a:srgbClr val="000000"/>
                </a:solidFill>
                <a:effectLst/>
                <a:latin typeface="Roboto" panose="02000000000000000000" pitchFamily="2" charset="0"/>
              </a:rPr>
              <a:t>Roukes</a:t>
            </a:r>
            <a:r>
              <a:rPr lang="en-IN" b="0" i="0" dirty="0">
                <a:solidFill>
                  <a:srgbClr val="000000"/>
                </a:solidFill>
                <a:effectLst/>
                <a:latin typeface="Roboto" panose="02000000000000000000" pitchFamily="2" charset="0"/>
              </a:rPr>
              <a:t>, M. L.; </a:t>
            </a:r>
            <a:r>
              <a:rPr lang="en-IN" b="0" i="0" dirty="0" err="1">
                <a:solidFill>
                  <a:srgbClr val="000000"/>
                </a:solidFill>
                <a:effectLst/>
                <a:latin typeface="Roboto" panose="02000000000000000000" pitchFamily="2" charset="0"/>
              </a:rPr>
              <a:t>Dykman</a:t>
            </a:r>
            <a:r>
              <a:rPr lang="en-IN" b="0" i="0" dirty="0">
                <a:solidFill>
                  <a:srgbClr val="000000"/>
                </a:solidFill>
                <a:effectLst/>
                <a:latin typeface="Roboto" panose="02000000000000000000" pitchFamily="2" charset="0"/>
              </a:rPr>
              <a:t>, M. I. Nonlinear damping and dephasing in nanomechanical systems. </a:t>
            </a:r>
            <a:r>
              <a:rPr lang="en-IN" b="0" i="1" dirty="0">
                <a:solidFill>
                  <a:srgbClr val="000000"/>
                </a:solidFill>
                <a:effectLst/>
                <a:latin typeface="Roboto" panose="02000000000000000000" pitchFamily="2" charset="0"/>
              </a:rPr>
              <a:t>Phys. Rev. B: </a:t>
            </a:r>
            <a:r>
              <a:rPr lang="en-IN" b="0" i="1" dirty="0" err="1">
                <a:solidFill>
                  <a:srgbClr val="000000"/>
                </a:solidFill>
                <a:effectLst/>
                <a:latin typeface="Roboto" panose="02000000000000000000" pitchFamily="2" charset="0"/>
              </a:rPr>
              <a:t>Condens</a:t>
            </a:r>
            <a:r>
              <a:rPr lang="en-IN" b="0" i="1" dirty="0">
                <a:solidFill>
                  <a:srgbClr val="000000"/>
                </a:solidFill>
                <a:effectLst/>
                <a:latin typeface="Roboto" panose="02000000000000000000" pitchFamily="2" charset="0"/>
              </a:rPr>
              <a:t>. Matter Mater. Phys.</a:t>
            </a:r>
            <a:r>
              <a:rPr lang="en-IN" b="0" i="0" dirty="0">
                <a:solidFill>
                  <a:srgbClr val="000000"/>
                </a:solidFill>
                <a:effectLst/>
                <a:latin typeface="Roboto" panose="02000000000000000000" pitchFamily="2" charset="0"/>
              </a:rPr>
              <a:t> </a:t>
            </a:r>
            <a:r>
              <a:rPr lang="en-IN" b="1" i="0" dirty="0">
                <a:solidFill>
                  <a:srgbClr val="000000"/>
                </a:solidFill>
                <a:effectLst/>
                <a:latin typeface="Roboto" panose="02000000000000000000" pitchFamily="2" charset="0"/>
              </a:rPr>
              <a:t>2016</a:t>
            </a:r>
            <a:r>
              <a:rPr lang="en-IN" b="0" i="0" dirty="0">
                <a:solidFill>
                  <a:srgbClr val="000000"/>
                </a:solidFill>
                <a:effectLst/>
                <a:latin typeface="Roboto" panose="02000000000000000000" pitchFamily="2" charset="0"/>
              </a:rPr>
              <a:t>, </a:t>
            </a:r>
            <a:r>
              <a:rPr lang="en-IN" b="0" i="1" dirty="0">
                <a:solidFill>
                  <a:srgbClr val="000000"/>
                </a:solidFill>
                <a:effectLst/>
                <a:latin typeface="Roboto" panose="02000000000000000000" pitchFamily="2" charset="0"/>
              </a:rPr>
              <a:t>94</a:t>
            </a:r>
            <a:r>
              <a:rPr lang="en-IN" b="0" i="0" dirty="0">
                <a:solidFill>
                  <a:srgbClr val="000000"/>
                </a:solidFill>
                <a:effectLst/>
                <a:latin typeface="Roboto" panose="02000000000000000000" pitchFamily="2" charset="0"/>
              </a:rPr>
              <a:t>, 195440,  DOI: 10.1103/PhysRevB.94.195440 Gave a detailed scenarios of various Phonon mediated Non-linear damping Phenomena</a:t>
            </a:r>
          </a:p>
          <a:p>
            <a:r>
              <a:rPr lang="en-US" b="1" dirty="0"/>
              <a:t>Thermoelastic Damping </a:t>
            </a:r>
            <a:r>
              <a:rPr lang="en-US" dirty="0"/>
              <a:t>Increases with temperature as more phonon states are available. </a:t>
            </a:r>
          </a:p>
          <a:p>
            <a:r>
              <a:rPr lang="en-US" b="1" dirty="0"/>
              <a:t>Joule heating : </a:t>
            </a:r>
            <a:r>
              <a:rPr lang="en-US" dirty="0"/>
              <a:t>Only few 10 </a:t>
            </a:r>
            <a:r>
              <a:rPr lang="en-US" dirty="0" err="1"/>
              <a:t>pW</a:t>
            </a:r>
            <a:r>
              <a:rPr lang="en-US" dirty="0"/>
              <a:t> of power applied to a metallic beam. These powers are very low compared to other dielectric NEMS devices that do not show heating at higher temperatures</a:t>
            </a:r>
          </a:p>
          <a:p>
            <a:r>
              <a:rPr lang="en-US" dirty="0"/>
              <a:t> </a:t>
            </a:r>
            <a:r>
              <a:rPr lang="en-US" b="1" dirty="0"/>
              <a:t>Clamping loss : </a:t>
            </a:r>
            <a:r>
              <a:rPr lang="en-US" dirty="0"/>
              <a:t> Will not show temperature dependence at these temperatures as thermal contractions are very minimal for this range. </a:t>
            </a:r>
          </a:p>
          <a:p>
            <a:r>
              <a:rPr lang="en-US" b="1" dirty="0"/>
              <a:t>Diffusion induced damping : </a:t>
            </a:r>
            <a:r>
              <a:rPr lang="en-US" dirty="0"/>
              <a:t>H2 Diffusion will produce frequency jumps over several </a:t>
            </a:r>
            <a:r>
              <a:rPr lang="en-US" dirty="0" err="1"/>
              <a:t>cylces</a:t>
            </a:r>
            <a:r>
              <a:rPr lang="en-US" dirty="0"/>
              <a:t>. The f_0 was same over several months of measurements</a:t>
            </a:r>
          </a:p>
          <a:p>
            <a:r>
              <a:rPr lang="en-US" b="1" dirty="0"/>
              <a:t>Linear </a:t>
            </a:r>
            <a:r>
              <a:rPr lang="en-US" b="1" dirty="0" err="1"/>
              <a:t>Akhiezer</a:t>
            </a:r>
            <a:r>
              <a:rPr lang="en-US" b="1" dirty="0"/>
              <a:t> Damping  </a:t>
            </a:r>
            <a:r>
              <a:rPr lang="en-US" dirty="0"/>
              <a:t>To weak for device parameters like spring constant and frequency. </a:t>
            </a:r>
            <a:endParaRPr lang="en-US" b="1" dirty="0"/>
          </a:p>
          <a:p>
            <a:endParaRPr lang="en-US" b="1" dirty="0"/>
          </a:p>
        </p:txBody>
      </p:sp>
    </p:spTree>
    <p:extLst>
      <p:ext uri="{BB962C8B-B14F-4D97-AF65-F5344CB8AC3E}">
        <p14:creationId xmlns:p14="http://schemas.microsoft.com/office/powerpoint/2010/main" val="36362793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36A2-7231-4D7D-AAFE-0401D04BCA42}"/>
              </a:ext>
            </a:extLst>
          </p:cNvPr>
          <p:cNvSpPr>
            <a:spLocks noGrp="1"/>
          </p:cNvSpPr>
          <p:nvPr>
            <p:ph type="title"/>
          </p:nvPr>
        </p:nvSpPr>
        <p:spPr/>
        <p:txBody>
          <a:bodyPr/>
          <a:lstStyle/>
          <a:p>
            <a:r>
              <a:rPr lang="en-US" dirty="0"/>
              <a:t>Non-linear </a:t>
            </a:r>
            <a:r>
              <a:rPr lang="en-US" dirty="0" err="1"/>
              <a:t>Akhiezer</a:t>
            </a:r>
            <a:r>
              <a:rPr lang="en-US" dirty="0"/>
              <a:t> damping</a:t>
            </a:r>
            <a:endParaRPr lang="en-IN" dirty="0"/>
          </a:p>
        </p:txBody>
      </p:sp>
      <p:pic>
        <p:nvPicPr>
          <p:cNvPr id="5" name="Picture 4">
            <a:extLst>
              <a:ext uri="{FF2B5EF4-FFF2-40B4-BE49-F238E27FC236}">
                <a16:creationId xmlns:a16="http://schemas.microsoft.com/office/drawing/2014/main" id="{11F5E29C-4838-4695-87D2-935687B9D188}"/>
              </a:ext>
            </a:extLst>
          </p:cNvPr>
          <p:cNvPicPr>
            <a:picLocks noChangeAspect="1"/>
          </p:cNvPicPr>
          <p:nvPr/>
        </p:nvPicPr>
        <p:blipFill>
          <a:blip r:embed="rId2"/>
          <a:stretch>
            <a:fillRect/>
          </a:stretch>
        </p:blipFill>
        <p:spPr>
          <a:xfrm>
            <a:off x="1047304" y="2202537"/>
            <a:ext cx="9852632" cy="1440000"/>
          </a:xfrm>
          <a:prstGeom prst="rect">
            <a:avLst/>
          </a:prstGeom>
        </p:spPr>
      </p:pic>
      <p:cxnSp>
        <p:nvCxnSpPr>
          <p:cNvPr id="7" name="Straight Arrow Connector 6">
            <a:extLst>
              <a:ext uri="{FF2B5EF4-FFF2-40B4-BE49-F238E27FC236}">
                <a16:creationId xmlns:a16="http://schemas.microsoft.com/office/drawing/2014/main" id="{3559FF68-8515-4669-8BA6-F257B5B0A247}"/>
              </a:ext>
            </a:extLst>
          </p:cNvPr>
          <p:cNvCxnSpPr/>
          <p:nvPr/>
        </p:nvCxnSpPr>
        <p:spPr>
          <a:xfrm flipH="1">
            <a:off x="2547991" y="3328827"/>
            <a:ext cx="1017142" cy="2106202"/>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4ECE4D3-ABC7-4E66-99CE-C2B42417286C}"/>
              </a:ext>
            </a:extLst>
          </p:cNvPr>
          <p:cNvCxnSpPr>
            <a:cxnSpLocks/>
          </p:cNvCxnSpPr>
          <p:nvPr/>
        </p:nvCxnSpPr>
        <p:spPr>
          <a:xfrm>
            <a:off x="5412769" y="3429000"/>
            <a:ext cx="125002" cy="181082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3B81E80-B12E-4B6D-884D-8C1DE34ABCA3}"/>
              </a:ext>
            </a:extLst>
          </p:cNvPr>
          <p:cNvCxnSpPr>
            <a:cxnSpLocks/>
          </p:cNvCxnSpPr>
          <p:nvPr/>
        </p:nvCxnSpPr>
        <p:spPr>
          <a:xfrm>
            <a:off x="8156352" y="3274329"/>
            <a:ext cx="854084" cy="136959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36BA843-5CCD-49BD-A123-9E64B7ED7278}"/>
              </a:ext>
            </a:extLst>
          </p:cNvPr>
          <p:cNvSpPr txBox="1"/>
          <p:nvPr/>
        </p:nvSpPr>
        <p:spPr>
          <a:xfrm>
            <a:off x="1756881" y="5784351"/>
            <a:ext cx="2411238" cy="646331"/>
          </a:xfrm>
          <a:prstGeom prst="rect">
            <a:avLst/>
          </a:prstGeom>
          <a:noFill/>
          <a:ln w="38100">
            <a:solidFill>
              <a:schemeClr val="accent3"/>
            </a:solidFill>
          </a:ln>
        </p:spPr>
        <p:txBody>
          <a:bodyPr wrap="none" rtlCol="0">
            <a:spAutoFit/>
          </a:bodyPr>
          <a:lstStyle/>
          <a:p>
            <a:r>
              <a:rPr lang="en-US" dirty="0"/>
              <a:t>Specific heat of material</a:t>
            </a:r>
          </a:p>
          <a:p>
            <a:r>
              <a:rPr lang="en-US" dirty="0"/>
              <a:t>T</a:t>
            </a:r>
            <a:r>
              <a:rPr lang="en-US" baseline="30000" dirty="0"/>
              <a:t>3 </a:t>
            </a:r>
            <a:r>
              <a:rPr lang="en-US" dirty="0"/>
              <a:t> dependence</a:t>
            </a:r>
            <a:endParaRPr lang="en-IN" dirty="0"/>
          </a:p>
        </p:txBody>
      </p:sp>
      <p:sp>
        <p:nvSpPr>
          <p:cNvPr id="14" name="TextBox 13">
            <a:extLst>
              <a:ext uri="{FF2B5EF4-FFF2-40B4-BE49-F238E27FC236}">
                <a16:creationId xmlns:a16="http://schemas.microsoft.com/office/drawing/2014/main" id="{D6FF63C7-37CE-4F6D-A19F-16FD07B5F137}"/>
              </a:ext>
            </a:extLst>
          </p:cNvPr>
          <p:cNvSpPr txBox="1"/>
          <p:nvPr/>
        </p:nvSpPr>
        <p:spPr>
          <a:xfrm>
            <a:off x="4631933" y="5197018"/>
            <a:ext cx="2745623" cy="1292662"/>
          </a:xfrm>
          <a:prstGeom prst="rect">
            <a:avLst/>
          </a:prstGeom>
          <a:noFill/>
          <a:ln w="38100">
            <a:solidFill>
              <a:schemeClr val="accent3"/>
            </a:solidFill>
          </a:ln>
        </p:spPr>
        <p:txBody>
          <a:bodyPr wrap="none" rtlCol="0">
            <a:spAutoFit/>
          </a:bodyPr>
          <a:lstStyle/>
          <a:p>
            <a:r>
              <a:rPr lang="en-US" sz="3200" dirty="0">
                <a:latin typeface="Symbol" panose="05050102010706020507" pitchFamily="18" charset="2"/>
              </a:rPr>
              <a:t>t</a:t>
            </a:r>
            <a:r>
              <a:rPr lang="en-US" baseline="-25000" dirty="0"/>
              <a:t>r</a:t>
            </a:r>
            <a:r>
              <a:rPr lang="en-US" dirty="0"/>
              <a:t> </a:t>
            </a:r>
            <a:r>
              <a:rPr lang="en-US" dirty="0" err="1"/>
              <a:t>propotional</a:t>
            </a:r>
            <a:r>
              <a:rPr lang="en-US" dirty="0"/>
              <a:t> to T </a:t>
            </a:r>
            <a:r>
              <a:rPr lang="en-US" baseline="30000" dirty="0"/>
              <a:t>-5 </a:t>
            </a:r>
          </a:p>
          <a:p>
            <a:r>
              <a:rPr lang="en-US" dirty="0"/>
              <a:t>Denominator is 1 for large </a:t>
            </a:r>
          </a:p>
          <a:p>
            <a:r>
              <a:rPr lang="en-US" sz="2800" dirty="0">
                <a:latin typeface="Symbol" panose="05050102010706020507" pitchFamily="18" charset="2"/>
              </a:rPr>
              <a:t>w</a:t>
            </a:r>
            <a:r>
              <a:rPr lang="en-US" sz="2800" dirty="0"/>
              <a:t>_</a:t>
            </a:r>
            <a:r>
              <a:rPr lang="en-US" sz="2800" baseline="-25000" dirty="0"/>
              <a:t>0</a:t>
            </a:r>
            <a:endParaRPr lang="en-IN" sz="2800" dirty="0"/>
          </a:p>
        </p:txBody>
      </p:sp>
      <p:sp>
        <p:nvSpPr>
          <p:cNvPr id="16" name="TextBox 15">
            <a:extLst>
              <a:ext uri="{FF2B5EF4-FFF2-40B4-BE49-F238E27FC236}">
                <a16:creationId xmlns:a16="http://schemas.microsoft.com/office/drawing/2014/main" id="{A10735C7-1537-4725-B85B-6A0DE9330AD0}"/>
              </a:ext>
            </a:extLst>
          </p:cNvPr>
          <p:cNvSpPr txBox="1"/>
          <p:nvPr/>
        </p:nvSpPr>
        <p:spPr>
          <a:xfrm>
            <a:off x="7802866" y="4548167"/>
            <a:ext cx="3802644" cy="2308324"/>
          </a:xfrm>
          <a:prstGeom prst="rect">
            <a:avLst/>
          </a:prstGeom>
          <a:noFill/>
          <a:ln w="38100">
            <a:solidFill>
              <a:schemeClr val="accent3"/>
            </a:solidFill>
          </a:ln>
        </p:spPr>
        <p:txBody>
          <a:bodyPr wrap="none" rtlCol="0">
            <a:spAutoFit/>
          </a:bodyPr>
          <a:lstStyle/>
          <a:p>
            <a:r>
              <a:rPr lang="en-US" dirty="0"/>
              <a:t>Correlator for Phonon-Phonon </a:t>
            </a:r>
          </a:p>
          <a:p>
            <a:r>
              <a:rPr lang="en-US" dirty="0"/>
              <a:t>Interactions in terms of dimensionless </a:t>
            </a:r>
          </a:p>
          <a:p>
            <a:r>
              <a:rPr lang="en-US" dirty="0"/>
              <a:t>Deformation potentials producing </a:t>
            </a:r>
          </a:p>
          <a:p>
            <a:r>
              <a:rPr lang="en-US" dirty="0"/>
              <a:t>Non-linear damping. Correlators are </a:t>
            </a:r>
          </a:p>
          <a:p>
            <a:r>
              <a:rPr lang="en-US" dirty="0"/>
              <a:t>Related to a Non-linear </a:t>
            </a:r>
            <a:r>
              <a:rPr lang="en-US" dirty="0" err="1"/>
              <a:t>Gruneissen</a:t>
            </a:r>
            <a:r>
              <a:rPr lang="en-US" dirty="0"/>
              <a:t> </a:t>
            </a:r>
          </a:p>
          <a:p>
            <a:r>
              <a:rPr lang="en-US" dirty="0"/>
              <a:t>Parameters.  They vanish for isotropic </a:t>
            </a:r>
          </a:p>
          <a:p>
            <a:r>
              <a:rPr lang="en-US" dirty="0"/>
              <a:t>Systems. </a:t>
            </a:r>
          </a:p>
          <a:p>
            <a:endParaRPr lang="en-IN" dirty="0"/>
          </a:p>
        </p:txBody>
      </p:sp>
    </p:spTree>
    <p:extLst>
      <p:ext uri="{BB962C8B-B14F-4D97-AF65-F5344CB8AC3E}">
        <p14:creationId xmlns:p14="http://schemas.microsoft.com/office/powerpoint/2010/main" val="33982742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FFC57-C332-4E46-B8B8-76629CD8E0CD}"/>
              </a:ext>
            </a:extLst>
          </p:cNvPr>
          <p:cNvSpPr>
            <a:spLocks noGrp="1"/>
          </p:cNvSpPr>
          <p:nvPr>
            <p:ph type="title"/>
          </p:nvPr>
        </p:nvSpPr>
        <p:spPr/>
        <p:txBody>
          <a:bodyPr/>
          <a:lstStyle/>
          <a:p>
            <a:r>
              <a:rPr lang="en-US" dirty="0"/>
              <a:t>NON-Linear </a:t>
            </a:r>
            <a:r>
              <a:rPr lang="en-US" dirty="0" err="1"/>
              <a:t>Akhiezer</a:t>
            </a:r>
            <a:r>
              <a:rPr lang="en-US" dirty="0"/>
              <a:t> damping </a:t>
            </a:r>
            <a:endParaRPr lang="en-IN" dirty="0"/>
          </a:p>
        </p:txBody>
      </p:sp>
      <p:pic>
        <p:nvPicPr>
          <p:cNvPr id="6" name="Picture 5">
            <a:extLst>
              <a:ext uri="{FF2B5EF4-FFF2-40B4-BE49-F238E27FC236}">
                <a16:creationId xmlns:a16="http://schemas.microsoft.com/office/drawing/2014/main" id="{298905A1-8461-4C4D-9D88-5AE59AC99924}"/>
              </a:ext>
            </a:extLst>
          </p:cNvPr>
          <p:cNvPicPr>
            <a:picLocks noChangeAspect="1"/>
          </p:cNvPicPr>
          <p:nvPr/>
        </p:nvPicPr>
        <p:blipFill>
          <a:blip r:embed="rId2"/>
          <a:stretch>
            <a:fillRect/>
          </a:stretch>
        </p:blipFill>
        <p:spPr>
          <a:xfrm>
            <a:off x="1041485" y="2286123"/>
            <a:ext cx="4373324" cy="720000"/>
          </a:xfrm>
          <a:prstGeom prst="rect">
            <a:avLst/>
          </a:prstGeom>
          <a:ln w="38100">
            <a:solidFill>
              <a:schemeClr val="accent3"/>
            </a:solidFill>
          </a:ln>
        </p:spPr>
      </p:pic>
      <p:sp>
        <p:nvSpPr>
          <p:cNvPr id="7" name="TextBox 6">
            <a:extLst>
              <a:ext uri="{FF2B5EF4-FFF2-40B4-BE49-F238E27FC236}">
                <a16:creationId xmlns:a16="http://schemas.microsoft.com/office/drawing/2014/main" id="{3F55DD8C-248A-48E6-8A70-81770F181E7C}"/>
              </a:ext>
            </a:extLst>
          </p:cNvPr>
          <p:cNvSpPr txBox="1"/>
          <p:nvPr/>
        </p:nvSpPr>
        <p:spPr>
          <a:xfrm>
            <a:off x="5753528" y="2159737"/>
            <a:ext cx="6185155" cy="1692771"/>
          </a:xfrm>
          <a:prstGeom prst="rect">
            <a:avLst/>
          </a:prstGeom>
          <a:noFill/>
          <a:ln w="38100">
            <a:solidFill>
              <a:schemeClr val="accent5">
                <a:lumMod val="75000"/>
              </a:schemeClr>
            </a:solidFill>
          </a:ln>
        </p:spPr>
        <p:txBody>
          <a:bodyPr wrap="none" rtlCol="0">
            <a:spAutoFit/>
          </a:bodyPr>
          <a:lstStyle/>
          <a:p>
            <a:pPr marL="342900" indent="-342900">
              <a:buFont typeface="Arial" panose="020B0604020202020204" pitchFamily="34" charset="0"/>
              <a:buChar char="•"/>
            </a:pPr>
            <a:r>
              <a:rPr lang="en-US" sz="2400" dirty="0"/>
              <a:t>Deformation potentials related to non-linear </a:t>
            </a:r>
          </a:p>
          <a:p>
            <a:r>
              <a:rPr lang="en-US" sz="2400" dirty="0" err="1"/>
              <a:t>Gruneissen</a:t>
            </a:r>
            <a:r>
              <a:rPr lang="en-US" sz="2400" dirty="0"/>
              <a:t> Parameters. </a:t>
            </a:r>
          </a:p>
          <a:p>
            <a:pPr marL="342900" indent="-342900">
              <a:buFont typeface="Arial" panose="020B0604020202020204" pitchFamily="34" charset="0"/>
              <a:buChar char="•"/>
            </a:pPr>
            <a:r>
              <a:rPr lang="en-US" sz="2400" dirty="0"/>
              <a:t>The Cubic elastic constant</a:t>
            </a:r>
            <a:r>
              <a:rPr lang="en-US" sz="3200" dirty="0">
                <a:latin typeface="Symbol" panose="05050102010706020507" pitchFamily="18" charset="2"/>
              </a:rPr>
              <a:t> a </a:t>
            </a:r>
            <a:r>
              <a:rPr lang="en-US" sz="2400" dirty="0"/>
              <a:t>is related to</a:t>
            </a:r>
          </a:p>
          <a:p>
            <a:r>
              <a:rPr lang="en-US" sz="2400" dirty="0"/>
              <a:t> the  microscopic deformation potential V. </a:t>
            </a:r>
          </a:p>
        </p:txBody>
      </p:sp>
      <p:sp>
        <p:nvSpPr>
          <p:cNvPr id="8" name="TextBox 7">
            <a:extLst>
              <a:ext uri="{FF2B5EF4-FFF2-40B4-BE49-F238E27FC236}">
                <a16:creationId xmlns:a16="http://schemas.microsoft.com/office/drawing/2014/main" id="{876C3D06-91BE-4F94-A55E-7B7B9BFC5E38}"/>
              </a:ext>
            </a:extLst>
          </p:cNvPr>
          <p:cNvSpPr txBox="1"/>
          <p:nvPr/>
        </p:nvSpPr>
        <p:spPr>
          <a:xfrm>
            <a:off x="928469" y="4294255"/>
            <a:ext cx="6516528" cy="2308324"/>
          </a:xfrm>
          <a:prstGeom prst="rect">
            <a:avLst/>
          </a:prstGeom>
          <a:noFill/>
          <a:ln w="38100">
            <a:solidFill>
              <a:schemeClr val="accent5">
                <a:lumMod val="75000"/>
              </a:schemeClr>
            </a:solidFill>
          </a:ln>
        </p:spPr>
        <p:txBody>
          <a:bodyPr wrap="none" rtlCol="0">
            <a:spAutoFit/>
          </a:bodyPr>
          <a:lstStyle/>
          <a:p>
            <a:pPr marL="285750" indent="-285750">
              <a:buFont typeface="Arial" panose="020B0604020202020204" pitchFamily="34" charset="0"/>
              <a:buChar char="•"/>
            </a:pPr>
            <a:r>
              <a:rPr lang="en-US" sz="2800" dirty="0">
                <a:latin typeface="Symbol" panose="05050102010706020507" pitchFamily="18" charset="2"/>
              </a:rPr>
              <a:t>a </a:t>
            </a:r>
            <a:r>
              <a:rPr lang="en-US" sz="1800" dirty="0">
                <a:latin typeface="Symbol" panose="05050102010706020507" pitchFamily="18" charset="2"/>
              </a:rPr>
              <a:t>~ 0.9 -2.0  </a:t>
            </a:r>
            <a:r>
              <a:rPr lang="en-US" sz="1800" dirty="0">
                <a:latin typeface="+mj-lt"/>
              </a:rPr>
              <a:t>x 10</a:t>
            </a:r>
            <a:r>
              <a:rPr lang="en-US" sz="1800" baseline="30000" dirty="0">
                <a:latin typeface="+mj-lt"/>
              </a:rPr>
              <a:t>17</a:t>
            </a:r>
            <a:r>
              <a:rPr lang="en-IN" sz="1800" dirty="0">
                <a:effectLst/>
                <a:latin typeface="Times New Roman" panose="02020603050405020304" pitchFamily="18" charset="0"/>
              </a:rPr>
              <a:t> kg m</a:t>
            </a:r>
            <a:r>
              <a:rPr lang="en-IN" sz="1800" dirty="0">
                <a:effectLst/>
                <a:latin typeface="Courier New" panose="02070309020205020404" pitchFamily="49" charset="0"/>
              </a:rPr>
              <a:t>−</a:t>
            </a:r>
            <a:r>
              <a:rPr lang="en-IN" sz="1800" dirty="0">
                <a:effectLst/>
                <a:latin typeface="Times New Roman" panose="02020603050405020304" pitchFamily="18" charset="0"/>
              </a:rPr>
              <a:t>2 s</a:t>
            </a:r>
            <a:r>
              <a:rPr lang="en-IN" sz="1800" dirty="0">
                <a:effectLst/>
                <a:latin typeface="Courier New" panose="02070309020205020404" pitchFamily="49" charset="0"/>
              </a:rPr>
              <a:t>−</a:t>
            </a:r>
            <a:r>
              <a:rPr lang="en-IN" sz="1800" dirty="0">
                <a:effectLst/>
                <a:latin typeface="Times New Roman" panose="02020603050405020304" pitchFamily="18" charset="0"/>
              </a:rPr>
              <a:t>2 for H2 exposed sample</a:t>
            </a:r>
          </a:p>
          <a:p>
            <a:pPr marL="285750" indent="-285750">
              <a:buFont typeface="Arial" panose="020B0604020202020204" pitchFamily="34" charset="0"/>
              <a:buChar char="•"/>
            </a:pPr>
            <a:r>
              <a:rPr lang="en-US" sz="2400" dirty="0">
                <a:latin typeface="Symbol" panose="05050102010706020507" pitchFamily="18" charset="2"/>
              </a:rPr>
              <a:t>a</a:t>
            </a:r>
            <a:r>
              <a:rPr lang="en-US" dirty="0">
                <a:latin typeface="Symbol" panose="05050102010706020507" pitchFamily="18" charset="2"/>
              </a:rPr>
              <a:t> ~9.5</a:t>
            </a:r>
            <a:r>
              <a:rPr lang="en-US" sz="1800" dirty="0">
                <a:latin typeface="+mj-lt"/>
              </a:rPr>
              <a:t>x 10</a:t>
            </a:r>
            <a:r>
              <a:rPr lang="en-US" sz="1800" baseline="30000" dirty="0">
                <a:latin typeface="+mj-lt"/>
              </a:rPr>
              <a:t>1</a:t>
            </a:r>
            <a:r>
              <a:rPr lang="en-IN" baseline="30000" dirty="0">
                <a:latin typeface="Times New Roman" panose="02020603050405020304" pitchFamily="18" charset="0"/>
              </a:rPr>
              <a:t>5 </a:t>
            </a:r>
            <a:r>
              <a:rPr lang="en-IN" sz="1800" dirty="0">
                <a:effectLst/>
                <a:latin typeface="Times New Roman" panose="02020603050405020304" pitchFamily="18" charset="0"/>
              </a:rPr>
              <a:t>kg m</a:t>
            </a:r>
            <a:r>
              <a:rPr lang="en-IN" sz="1800" dirty="0">
                <a:effectLst/>
                <a:latin typeface="Courier New" panose="02070309020205020404" pitchFamily="49" charset="0"/>
              </a:rPr>
              <a:t>−</a:t>
            </a:r>
            <a:r>
              <a:rPr lang="en-IN" sz="1800" dirty="0">
                <a:effectLst/>
                <a:latin typeface="Times New Roman" panose="02020603050405020304" pitchFamily="18" charset="0"/>
              </a:rPr>
              <a:t>2 s</a:t>
            </a:r>
            <a:r>
              <a:rPr lang="en-IN" sz="1800" dirty="0">
                <a:effectLst/>
                <a:latin typeface="Courier New" panose="02070309020205020404" pitchFamily="49" charset="0"/>
              </a:rPr>
              <a:t>−</a:t>
            </a:r>
            <a:r>
              <a:rPr lang="en-IN" sz="1800" dirty="0">
                <a:effectLst/>
                <a:latin typeface="Times New Roman" panose="02020603050405020304" pitchFamily="18" charset="0"/>
              </a:rPr>
              <a:t>2 for vacuum cooled sample @ 160 </a:t>
            </a:r>
            <a:r>
              <a:rPr lang="en-IN" sz="1800" dirty="0" err="1">
                <a:effectLst/>
                <a:latin typeface="Times New Roman" panose="02020603050405020304" pitchFamily="18" charset="0"/>
              </a:rPr>
              <a:t>mK</a:t>
            </a:r>
            <a:endParaRPr lang="en-IN" sz="1800" dirty="0">
              <a:effectLst/>
              <a:latin typeface="Times New Roman" panose="02020603050405020304" pitchFamily="18" charset="0"/>
            </a:endParaRPr>
          </a:p>
          <a:p>
            <a:pPr marL="285750" indent="-285750">
              <a:buFont typeface="Arial" panose="020B0604020202020204" pitchFamily="34" charset="0"/>
              <a:buChar char="•"/>
            </a:pPr>
            <a:r>
              <a:rPr lang="en-IN" sz="2800" dirty="0">
                <a:latin typeface="Symbol" panose="05050102010706020507" pitchFamily="18" charset="2"/>
              </a:rPr>
              <a:t>h</a:t>
            </a:r>
            <a:r>
              <a:rPr lang="en-IN" sz="1800" dirty="0">
                <a:latin typeface="Times New Roman" panose="02020603050405020304" pitchFamily="18" charset="0"/>
              </a:rPr>
              <a:t> ~ 2 </a:t>
            </a:r>
            <a:r>
              <a:rPr lang="en-IN" dirty="0">
                <a:latin typeface="Times New Roman" panose="02020603050405020304" pitchFamily="18" charset="0"/>
              </a:rPr>
              <a:t>x 10</a:t>
            </a:r>
            <a:r>
              <a:rPr lang="en-IN" baseline="30000" dirty="0">
                <a:latin typeface="Times New Roman" panose="02020603050405020304" pitchFamily="18" charset="0"/>
              </a:rPr>
              <a:t>8</a:t>
            </a:r>
            <a:r>
              <a:rPr lang="en-IN" dirty="0">
                <a:latin typeface="Times New Roman" panose="02020603050405020304" pitchFamily="18" charset="0"/>
              </a:rPr>
              <a:t> Kgm-2 S-1 for H2 exposed samples at 110 </a:t>
            </a:r>
            <a:r>
              <a:rPr lang="en-IN" dirty="0" err="1">
                <a:latin typeface="Times New Roman" panose="02020603050405020304" pitchFamily="18" charset="0"/>
              </a:rPr>
              <a:t>mK</a:t>
            </a:r>
            <a:endParaRPr lang="en-IN" dirty="0">
              <a:latin typeface="Times New Roman" panose="02020603050405020304" pitchFamily="18" charset="0"/>
            </a:endParaRPr>
          </a:p>
          <a:p>
            <a:pPr marL="285750" indent="-285750">
              <a:buFont typeface="Arial" panose="020B0604020202020204" pitchFamily="34" charset="0"/>
              <a:buChar char="•"/>
            </a:pPr>
            <a:r>
              <a:rPr lang="en-IN" sz="2800" dirty="0">
                <a:latin typeface="Symbol" panose="05050102010706020507" pitchFamily="18" charset="2"/>
              </a:rPr>
              <a:t>h</a:t>
            </a:r>
            <a:r>
              <a:rPr lang="en-IN" sz="1800" dirty="0">
                <a:latin typeface="Times New Roman" panose="02020603050405020304" pitchFamily="18" charset="0"/>
              </a:rPr>
              <a:t> ~ 1.16 </a:t>
            </a:r>
            <a:r>
              <a:rPr lang="en-IN" dirty="0">
                <a:latin typeface="Times New Roman" panose="02020603050405020304" pitchFamily="18" charset="0"/>
              </a:rPr>
              <a:t>x 10</a:t>
            </a:r>
            <a:r>
              <a:rPr lang="en-IN" baseline="30000" dirty="0">
                <a:latin typeface="Times New Roman" panose="02020603050405020304" pitchFamily="18" charset="0"/>
              </a:rPr>
              <a:t>7</a:t>
            </a:r>
            <a:r>
              <a:rPr lang="en-IN" dirty="0">
                <a:latin typeface="Times New Roman" panose="02020603050405020304" pitchFamily="18" charset="0"/>
              </a:rPr>
              <a:t> Kgm-2 S-1 for </a:t>
            </a:r>
            <a:r>
              <a:rPr lang="en-US" dirty="0">
                <a:latin typeface="Times New Roman" panose="02020603050405020304" pitchFamily="18" charset="0"/>
              </a:rPr>
              <a:t>vacuum cooled samples @160mK </a:t>
            </a:r>
            <a:endParaRPr lang="en-US" sz="1800" dirty="0"/>
          </a:p>
          <a:p>
            <a:pPr marL="285750" indent="-285750">
              <a:buFont typeface="Arial" panose="020B0604020202020204" pitchFamily="34" charset="0"/>
              <a:buChar char="•"/>
            </a:pPr>
            <a:endParaRPr lang="en-US" sz="1800" dirty="0"/>
          </a:p>
          <a:p>
            <a:endParaRPr lang="en-IN" dirty="0"/>
          </a:p>
        </p:txBody>
      </p:sp>
    </p:spTree>
    <p:extLst>
      <p:ext uri="{BB962C8B-B14F-4D97-AF65-F5344CB8AC3E}">
        <p14:creationId xmlns:p14="http://schemas.microsoft.com/office/powerpoint/2010/main" val="29995872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A2239-B71C-47D0-9E47-1DD2C3C449B8}"/>
              </a:ext>
            </a:extLst>
          </p:cNvPr>
          <p:cNvSpPr>
            <a:spLocks noGrp="1"/>
          </p:cNvSpPr>
          <p:nvPr>
            <p:ph type="title"/>
          </p:nvPr>
        </p:nvSpPr>
        <p:spPr/>
        <p:txBody>
          <a:bodyPr/>
          <a:lstStyle/>
          <a:p>
            <a:r>
              <a:rPr lang="en-US" dirty="0"/>
              <a:t>Conditions to see non-linear </a:t>
            </a:r>
            <a:r>
              <a:rPr lang="en-US" dirty="0" err="1"/>
              <a:t>akhiezer</a:t>
            </a:r>
            <a:r>
              <a:rPr lang="en-US" dirty="0"/>
              <a:t> damping</a:t>
            </a:r>
            <a:endParaRPr lang="en-IN" dirty="0"/>
          </a:p>
        </p:txBody>
      </p:sp>
      <p:pic>
        <p:nvPicPr>
          <p:cNvPr id="4" name="Picture 3">
            <a:extLst>
              <a:ext uri="{FF2B5EF4-FFF2-40B4-BE49-F238E27FC236}">
                <a16:creationId xmlns:a16="http://schemas.microsoft.com/office/drawing/2014/main" id="{81486110-B9CA-4135-B5F4-721EC17C47BB}"/>
              </a:ext>
            </a:extLst>
          </p:cNvPr>
          <p:cNvPicPr>
            <a:picLocks noChangeAspect="1"/>
          </p:cNvPicPr>
          <p:nvPr/>
        </p:nvPicPr>
        <p:blipFill>
          <a:blip r:embed="rId2"/>
          <a:stretch>
            <a:fillRect/>
          </a:stretch>
        </p:blipFill>
        <p:spPr>
          <a:xfrm>
            <a:off x="863978" y="2349000"/>
            <a:ext cx="2480004" cy="1080000"/>
          </a:xfrm>
          <a:prstGeom prst="rect">
            <a:avLst/>
          </a:prstGeom>
          <a:ln w="38100">
            <a:solidFill>
              <a:schemeClr val="accent5">
                <a:lumMod val="75000"/>
              </a:schemeClr>
            </a:solidFill>
          </a:ln>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45D1F87E-30BE-4114-BA82-E0FA9761B50E}"/>
                  </a:ext>
                </a:extLst>
              </p14:cNvPr>
              <p14:cNvContentPartPr/>
              <p14:nvPr/>
            </p14:nvContentPartPr>
            <p14:xfrm>
              <a:off x="4213104" y="2922197"/>
              <a:ext cx="1336320" cy="360"/>
            </p14:xfrm>
          </p:contentPart>
        </mc:Choice>
        <mc:Fallback xmlns="">
          <p:pic>
            <p:nvPicPr>
              <p:cNvPr id="6" name="Ink 5">
                <a:extLst>
                  <a:ext uri="{FF2B5EF4-FFF2-40B4-BE49-F238E27FC236}">
                    <a16:creationId xmlns:a16="http://schemas.microsoft.com/office/drawing/2014/main" id="{45D1F87E-30BE-4114-BA82-E0FA9761B50E}"/>
                  </a:ext>
                </a:extLst>
              </p:cNvPr>
              <p:cNvPicPr/>
              <p:nvPr/>
            </p:nvPicPr>
            <p:blipFill>
              <a:blip r:embed="rId4"/>
              <a:stretch>
                <a:fillRect/>
              </a:stretch>
            </p:blipFill>
            <p:spPr>
              <a:xfrm>
                <a:off x="4150464" y="2859197"/>
                <a:ext cx="146196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1035D697-E221-4EE0-8319-FD9F3EEE2548}"/>
                  </a:ext>
                </a:extLst>
              </p14:cNvPr>
              <p14:cNvContentPartPr/>
              <p14:nvPr/>
            </p14:nvContentPartPr>
            <p14:xfrm>
              <a:off x="6397944" y="2609717"/>
              <a:ext cx="1122120" cy="277560"/>
            </p14:xfrm>
          </p:contentPart>
        </mc:Choice>
        <mc:Fallback xmlns="">
          <p:pic>
            <p:nvPicPr>
              <p:cNvPr id="8" name="Ink 7">
                <a:extLst>
                  <a:ext uri="{FF2B5EF4-FFF2-40B4-BE49-F238E27FC236}">
                    <a16:creationId xmlns:a16="http://schemas.microsoft.com/office/drawing/2014/main" id="{1035D697-E221-4EE0-8319-FD9F3EEE2548}"/>
                  </a:ext>
                </a:extLst>
              </p:cNvPr>
              <p:cNvPicPr/>
              <p:nvPr/>
            </p:nvPicPr>
            <p:blipFill>
              <a:blip r:embed="rId6"/>
              <a:stretch>
                <a:fillRect/>
              </a:stretch>
            </p:blipFill>
            <p:spPr>
              <a:xfrm>
                <a:off x="6334944" y="2547077"/>
                <a:ext cx="1247760" cy="403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B0FDEA21-5734-4288-A2B0-37631F1383BD}"/>
                  </a:ext>
                </a:extLst>
              </p14:cNvPr>
              <p14:cNvContentPartPr/>
              <p14:nvPr/>
            </p14:nvContentPartPr>
            <p14:xfrm>
              <a:off x="6302184" y="2581997"/>
              <a:ext cx="698760" cy="380880"/>
            </p14:xfrm>
          </p:contentPart>
        </mc:Choice>
        <mc:Fallback xmlns="">
          <p:pic>
            <p:nvPicPr>
              <p:cNvPr id="9" name="Ink 8">
                <a:extLst>
                  <a:ext uri="{FF2B5EF4-FFF2-40B4-BE49-F238E27FC236}">
                    <a16:creationId xmlns:a16="http://schemas.microsoft.com/office/drawing/2014/main" id="{B0FDEA21-5734-4288-A2B0-37631F1383BD}"/>
                  </a:ext>
                </a:extLst>
              </p:cNvPr>
              <p:cNvPicPr/>
              <p:nvPr/>
            </p:nvPicPr>
            <p:blipFill>
              <a:blip r:embed="rId8"/>
              <a:stretch>
                <a:fillRect/>
              </a:stretch>
            </p:blipFill>
            <p:spPr>
              <a:xfrm>
                <a:off x="6239184" y="2518997"/>
                <a:ext cx="824400" cy="506520"/>
              </a:xfrm>
              <a:prstGeom prst="rect">
                <a:avLst/>
              </a:prstGeom>
            </p:spPr>
          </p:pic>
        </mc:Fallback>
      </mc:AlternateContent>
      <p:grpSp>
        <p:nvGrpSpPr>
          <p:cNvPr id="16" name="Group 15">
            <a:extLst>
              <a:ext uri="{FF2B5EF4-FFF2-40B4-BE49-F238E27FC236}">
                <a16:creationId xmlns:a16="http://schemas.microsoft.com/office/drawing/2014/main" id="{F899010C-F526-481A-B707-939E4ECD97F6}"/>
              </a:ext>
            </a:extLst>
          </p:cNvPr>
          <p:cNvGrpSpPr/>
          <p:nvPr/>
        </p:nvGrpSpPr>
        <p:grpSpPr>
          <a:xfrm>
            <a:off x="8020104" y="2873237"/>
            <a:ext cx="2812680" cy="356040"/>
            <a:chOff x="8020104" y="2873237"/>
            <a:chExt cx="2812680" cy="356040"/>
          </a:xfrm>
        </p:grpSpPr>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1AB92C2C-BBF4-485A-9D61-0818946AE91F}"/>
                    </a:ext>
                  </a:extLst>
                </p14:cNvPr>
                <p14:cNvContentPartPr/>
                <p14:nvPr/>
              </p14:nvContentPartPr>
              <p14:xfrm>
                <a:off x="8020104" y="2932637"/>
                <a:ext cx="1055160" cy="360"/>
              </p14:xfrm>
            </p:contentPart>
          </mc:Choice>
          <mc:Fallback xmlns="">
            <p:pic>
              <p:nvPicPr>
                <p:cNvPr id="11" name="Ink 10">
                  <a:extLst>
                    <a:ext uri="{FF2B5EF4-FFF2-40B4-BE49-F238E27FC236}">
                      <a16:creationId xmlns:a16="http://schemas.microsoft.com/office/drawing/2014/main" id="{1AB92C2C-BBF4-485A-9D61-0818946AE91F}"/>
                    </a:ext>
                  </a:extLst>
                </p:cNvPr>
                <p:cNvPicPr/>
                <p:nvPr/>
              </p:nvPicPr>
              <p:blipFill>
                <a:blip r:embed="rId10"/>
                <a:stretch>
                  <a:fillRect/>
                </a:stretch>
              </p:blipFill>
              <p:spPr>
                <a:xfrm>
                  <a:off x="7957464" y="2869637"/>
                  <a:ext cx="11808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F24FFC7E-52BE-4AF3-AB4E-CACF355219A1}"/>
                    </a:ext>
                  </a:extLst>
                </p14:cNvPr>
                <p14:cNvContentPartPr/>
                <p14:nvPr/>
              </p14:nvContentPartPr>
              <p14:xfrm>
                <a:off x="9067344" y="2932637"/>
                <a:ext cx="174960" cy="360"/>
              </p14:xfrm>
            </p:contentPart>
          </mc:Choice>
          <mc:Fallback xmlns="">
            <p:pic>
              <p:nvPicPr>
                <p:cNvPr id="13" name="Ink 12">
                  <a:extLst>
                    <a:ext uri="{FF2B5EF4-FFF2-40B4-BE49-F238E27FC236}">
                      <a16:creationId xmlns:a16="http://schemas.microsoft.com/office/drawing/2014/main" id="{F24FFC7E-52BE-4AF3-AB4E-CACF355219A1}"/>
                    </a:ext>
                  </a:extLst>
                </p:cNvPr>
                <p:cNvPicPr/>
                <p:nvPr/>
              </p:nvPicPr>
              <p:blipFill>
                <a:blip r:embed="rId12"/>
                <a:stretch>
                  <a:fillRect/>
                </a:stretch>
              </p:blipFill>
              <p:spPr>
                <a:xfrm>
                  <a:off x="9004704" y="2869637"/>
                  <a:ext cx="3006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3D5F4E89-81D2-40E6-9187-8EB6E8B5ABEE}"/>
                    </a:ext>
                  </a:extLst>
                </p14:cNvPr>
                <p14:cNvContentPartPr/>
                <p14:nvPr/>
              </p14:nvContentPartPr>
              <p14:xfrm>
                <a:off x="9654504" y="2873237"/>
                <a:ext cx="1178280" cy="356040"/>
              </p14:xfrm>
            </p:contentPart>
          </mc:Choice>
          <mc:Fallback xmlns="">
            <p:pic>
              <p:nvPicPr>
                <p:cNvPr id="15" name="Ink 14">
                  <a:extLst>
                    <a:ext uri="{FF2B5EF4-FFF2-40B4-BE49-F238E27FC236}">
                      <a16:creationId xmlns:a16="http://schemas.microsoft.com/office/drawing/2014/main" id="{3D5F4E89-81D2-40E6-9187-8EB6E8B5ABEE}"/>
                    </a:ext>
                  </a:extLst>
                </p:cNvPr>
                <p:cNvPicPr/>
                <p:nvPr/>
              </p:nvPicPr>
              <p:blipFill>
                <a:blip r:embed="rId14"/>
                <a:stretch>
                  <a:fillRect/>
                </a:stretch>
              </p:blipFill>
              <p:spPr>
                <a:xfrm>
                  <a:off x="9591864" y="2810597"/>
                  <a:ext cx="1303920" cy="481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53F32D80-E0A8-4B4F-85E6-579F9A86812E}"/>
                  </a:ext>
                </a:extLst>
              </p14:cNvPr>
              <p14:cNvContentPartPr/>
              <p14:nvPr/>
            </p14:nvContentPartPr>
            <p14:xfrm>
              <a:off x="3966864" y="4414397"/>
              <a:ext cx="7685280" cy="360"/>
            </p14:xfrm>
          </p:contentPart>
        </mc:Choice>
        <mc:Fallback xmlns="">
          <p:pic>
            <p:nvPicPr>
              <p:cNvPr id="17" name="Ink 16">
                <a:extLst>
                  <a:ext uri="{FF2B5EF4-FFF2-40B4-BE49-F238E27FC236}">
                    <a16:creationId xmlns:a16="http://schemas.microsoft.com/office/drawing/2014/main" id="{53F32D80-E0A8-4B4F-85E6-579F9A86812E}"/>
                  </a:ext>
                </a:extLst>
              </p:cNvPr>
              <p:cNvPicPr/>
              <p:nvPr/>
            </p:nvPicPr>
            <p:blipFill>
              <a:blip r:embed="rId16"/>
              <a:stretch>
                <a:fillRect/>
              </a:stretch>
            </p:blipFill>
            <p:spPr>
              <a:xfrm>
                <a:off x="3958224" y="4405757"/>
                <a:ext cx="77029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A3CC2BBB-9051-40FE-ABE5-70E01E53608A}"/>
                  </a:ext>
                </a:extLst>
              </p14:cNvPr>
              <p14:cNvContentPartPr/>
              <p14:nvPr/>
            </p14:nvContentPartPr>
            <p14:xfrm>
              <a:off x="3890904" y="1972157"/>
              <a:ext cx="360" cy="2502720"/>
            </p14:xfrm>
          </p:contentPart>
        </mc:Choice>
        <mc:Fallback xmlns="">
          <p:pic>
            <p:nvPicPr>
              <p:cNvPr id="18" name="Ink 17">
                <a:extLst>
                  <a:ext uri="{FF2B5EF4-FFF2-40B4-BE49-F238E27FC236}">
                    <a16:creationId xmlns:a16="http://schemas.microsoft.com/office/drawing/2014/main" id="{A3CC2BBB-9051-40FE-ABE5-70E01E53608A}"/>
                  </a:ext>
                </a:extLst>
              </p:cNvPr>
              <p:cNvPicPr/>
              <p:nvPr/>
            </p:nvPicPr>
            <p:blipFill>
              <a:blip r:embed="rId18"/>
              <a:stretch>
                <a:fillRect/>
              </a:stretch>
            </p:blipFill>
            <p:spPr>
              <a:xfrm>
                <a:off x="3882264" y="1963157"/>
                <a:ext cx="18000" cy="2520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D164DBBA-7AFB-4F4F-868D-2BD77F22DE32}"/>
                  </a:ext>
                </a:extLst>
              </p14:cNvPr>
              <p14:cNvContentPartPr/>
              <p14:nvPr/>
            </p14:nvContentPartPr>
            <p14:xfrm>
              <a:off x="4281504" y="3232877"/>
              <a:ext cx="113040" cy="140400"/>
            </p14:xfrm>
          </p:contentPart>
        </mc:Choice>
        <mc:Fallback xmlns="">
          <p:pic>
            <p:nvPicPr>
              <p:cNvPr id="19" name="Ink 18">
                <a:extLst>
                  <a:ext uri="{FF2B5EF4-FFF2-40B4-BE49-F238E27FC236}">
                    <a16:creationId xmlns:a16="http://schemas.microsoft.com/office/drawing/2014/main" id="{D164DBBA-7AFB-4F4F-868D-2BD77F22DE32}"/>
                  </a:ext>
                </a:extLst>
              </p:cNvPr>
              <p:cNvPicPr/>
              <p:nvPr/>
            </p:nvPicPr>
            <p:blipFill>
              <a:blip r:embed="rId20"/>
              <a:stretch>
                <a:fillRect/>
              </a:stretch>
            </p:blipFill>
            <p:spPr>
              <a:xfrm>
                <a:off x="4218864" y="3169877"/>
                <a:ext cx="23868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Ink 19">
                <a:extLst>
                  <a:ext uri="{FF2B5EF4-FFF2-40B4-BE49-F238E27FC236}">
                    <a16:creationId xmlns:a16="http://schemas.microsoft.com/office/drawing/2014/main" id="{976473DB-D7BD-4966-A946-9BAD7242AAE9}"/>
                  </a:ext>
                </a:extLst>
              </p14:cNvPr>
              <p14:cNvContentPartPr/>
              <p14:nvPr/>
            </p14:nvContentPartPr>
            <p14:xfrm>
              <a:off x="6519545" y="3251715"/>
              <a:ext cx="113040" cy="140400"/>
            </p14:xfrm>
          </p:contentPart>
        </mc:Choice>
        <mc:Fallback xmlns="">
          <p:pic>
            <p:nvPicPr>
              <p:cNvPr id="20" name="Ink 19">
                <a:extLst>
                  <a:ext uri="{FF2B5EF4-FFF2-40B4-BE49-F238E27FC236}">
                    <a16:creationId xmlns:a16="http://schemas.microsoft.com/office/drawing/2014/main" id="{976473DB-D7BD-4966-A946-9BAD7242AAE9}"/>
                  </a:ext>
                </a:extLst>
              </p:cNvPr>
              <p:cNvPicPr/>
              <p:nvPr/>
            </p:nvPicPr>
            <p:blipFill>
              <a:blip r:embed="rId22"/>
              <a:stretch>
                <a:fillRect/>
              </a:stretch>
            </p:blipFill>
            <p:spPr>
              <a:xfrm>
                <a:off x="6456545" y="3188715"/>
                <a:ext cx="23868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29463C4B-E5F8-4F3B-BE24-8C9280CCBA47}"/>
                  </a:ext>
                </a:extLst>
              </p14:cNvPr>
              <p14:cNvContentPartPr/>
              <p14:nvPr/>
            </p14:nvContentPartPr>
            <p14:xfrm>
              <a:off x="8315807" y="3208909"/>
              <a:ext cx="113040" cy="140400"/>
            </p14:xfrm>
          </p:contentPart>
        </mc:Choice>
        <mc:Fallback xmlns="">
          <p:pic>
            <p:nvPicPr>
              <p:cNvPr id="21" name="Ink 20">
                <a:extLst>
                  <a:ext uri="{FF2B5EF4-FFF2-40B4-BE49-F238E27FC236}">
                    <a16:creationId xmlns:a16="http://schemas.microsoft.com/office/drawing/2014/main" id="{29463C4B-E5F8-4F3B-BE24-8C9280CCBA47}"/>
                  </a:ext>
                </a:extLst>
              </p:cNvPr>
              <p:cNvPicPr/>
              <p:nvPr/>
            </p:nvPicPr>
            <p:blipFill>
              <a:blip r:embed="rId22"/>
              <a:stretch>
                <a:fillRect/>
              </a:stretch>
            </p:blipFill>
            <p:spPr>
              <a:xfrm>
                <a:off x="8252807" y="3145909"/>
                <a:ext cx="23868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2" name="Ink 21">
                <a:extLst>
                  <a:ext uri="{FF2B5EF4-FFF2-40B4-BE49-F238E27FC236}">
                    <a16:creationId xmlns:a16="http://schemas.microsoft.com/office/drawing/2014/main" id="{8BE684A8-3FC8-4726-80BC-764551D2B108}"/>
                  </a:ext>
                </a:extLst>
              </p14:cNvPr>
              <p14:cNvContentPartPr/>
              <p14:nvPr/>
            </p14:nvContentPartPr>
            <p14:xfrm>
              <a:off x="10041862" y="3342471"/>
              <a:ext cx="113040" cy="140400"/>
            </p14:xfrm>
          </p:contentPart>
        </mc:Choice>
        <mc:Fallback xmlns="">
          <p:pic>
            <p:nvPicPr>
              <p:cNvPr id="22" name="Ink 21">
                <a:extLst>
                  <a:ext uri="{FF2B5EF4-FFF2-40B4-BE49-F238E27FC236}">
                    <a16:creationId xmlns:a16="http://schemas.microsoft.com/office/drawing/2014/main" id="{8BE684A8-3FC8-4726-80BC-764551D2B108}"/>
                  </a:ext>
                </a:extLst>
              </p:cNvPr>
              <p:cNvPicPr/>
              <p:nvPr/>
            </p:nvPicPr>
            <p:blipFill>
              <a:blip r:embed="rId22"/>
              <a:stretch>
                <a:fillRect/>
              </a:stretch>
            </p:blipFill>
            <p:spPr>
              <a:xfrm>
                <a:off x="9978862" y="3279471"/>
                <a:ext cx="238680" cy="266040"/>
              </a:xfrm>
              <a:prstGeom prst="rect">
                <a:avLst/>
              </a:prstGeom>
            </p:spPr>
          </p:pic>
        </mc:Fallback>
      </mc:AlternateContent>
      <p:cxnSp>
        <p:nvCxnSpPr>
          <p:cNvPr id="24" name="Straight Arrow Connector 23">
            <a:extLst>
              <a:ext uri="{FF2B5EF4-FFF2-40B4-BE49-F238E27FC236}">
                <a16:creationId xmlns:a16="http://schemas.microsoft.com/office/drawing/2014/main" id="{BBA18719-CE35-45F8-B72B-723465C64DF6}"/>
              </a:ext>
            </a:extLst>
          </p:cNvPr>
          <p:cNvCxnSpPr>
            <a:cxnSpLocks/>
          </p:cNvCxnSpPr>
          <p:nvPr/>
        </p:nvCxnSpPr>
        <p:spPr>
          <a:xfrm flipH="1">
            <a:off x="3035172" y="3030709"/>
            <a:ext cx="2182971" cy="24248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774F32B-6CE4-4C40-8D5A-E17EEAE792EE}"/>
              </a:ext>
            </a:extLst>
          </p:cNvPr>
          <p:cNvSpPr txBox="1"/>
          <p:nvPr/>
        </p:nvSpPr>
        <p:spPr>
          <a:xfrm>
            <a:off x="6302184" y="4633207"/>
            <a:ext cx="728084" cy="369332"/>
          </a:xfrm>
          <a:prstGeom prst="rect">
            <a:avLst/>
          </a:prstGeom>
          <a:noFill/>
        </p:spPr>
        <p:txBody>
          <a:bodyPr wrap="none" rtlCol="0">
            <a:spAutoFit/>
          </a:bodyPr>
          <a:lstStyle/>
          <a:p>
            <a:r>
              <a:rPr lang="en-US" dirty="0"/>
              <a:t>Time </a:t>
            </a:r>
            <a:endParaRPr lang="en-IN" dirty="0"/>
          </a:p>
        </p:txBody>
      </p:sp>
      <p:sp>
        <p:nvSpPr>
          <p:cNvPr id="28" name="TextBox 27">
            <a:extLst>
              <a:ext uri="{FF2B5EF4-FFF2-40B4-BE49-F238E27FC236}">
                <a16:creationId xmlns:a16="http://schemas.microsoft.com/office/drawing/2014/main" id="{9E36DE60-246B-4319-A5C5-56E185E75AA0}"/>
              </a:ext>
            </a:extLst>
          </p:cNvPr>
          <p:cNvSpPr txBox="1"/>
          <p:nvPr/>
        </p:nvSpPr>
        <p:spPr>
          <a:xfrm>
            <a:off x="2568540" y="5455578"/>
            <a:ext cx="1215397" cy="369332"/>
          </a:xfrm>
          <a:prstGeom prst="rect">
            <a:avLst/>
          </a:prstGeom>
          <a:noFill/>
          <a:ln>
            <a:solidFill>
              <a:schemeClr val="accent1">
                <a:lumMod val="90000"/>
              </a:schemeClr>
            </a:solidFill>
          </a:ln>
        </p:spPr>
        <p:txBody>
          <a:bodyPr wrap="none" rtlCol="0">
            <a:spAutoFit/>
          </a:bodyPr>
          <a:lstStyle/>
          <a:p>
            <a:r>
              <a:rPr lang="en-US" dirty="0"/>
              <a:t>Beam state</a:t>
            </a:r>
            <a:endParaRPr lang="en-IN" dirty="0"/>
          </a:p>
        </p:txBody>
      </p:sp>
      <p:cxnSp>
        <p:nvCxnSpPr>
          <p:cNvPr id="30" name="Straight Arrow Connector 29">
            <a:extLst>
              <a:ext uri="{FF2B5EF4-FFF2-40B4-BE49-F238E27FC236}">
                <a16:creationId xmlns:a16="http://schemas.microsoft.com/office/drawing/2014/main" id="{4CF9A97B-1570-42C3-8E8F-EE8650C8B9B1}"/>
              </a:ext>
            </a:extLst>
          </p:cNvPr>
          <p:cNvCxnSpPr/>
          <p:nvPr/>
        </p:nvCxnSpPr>
        <p:spPr>
          <a:xfrm flipH="1">
            <a:off x="2103980" y="3349309"/>
            <a:ext cx="2109124" cy="12838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0817265-51E4-45EC-B869-28436E89AB13}"/>
              </a:ext>
            </a:extLst>
          </p:cNvPr>
          <p:cNvSpPr txBox="1"/>
          <p:nvPr/>
        </p:nvSpPr>
        <p:spPr>
          <a:xfrm>
            <a:off x="1138999" y="4633207"/>
            <a:ext cx="1712969" cy="369332"/>
          </a:xfrm>
          <a:prstGeom prst="rect">
            <a:avLst/>
          </a:prstGeom>
          <a:noFill/>
          <a:ln>
            <a:solidFill>
              <a:schemeClr val="accent1">
                <a:lumMod val="90000"/>
              </a:schemeClr>
            </a:solidFill>
          </a:ln>
        </p:spPr>
        <p:txBody>
          <a:bodyPr wrap="none" rtlCol="0">
            <a:spAutoFit/>
          </a:bodyPr>
          <a:lstStyle/>
          <a:p>
            <a:r>
              <a:rPr lang="en-US" dirty="0"/>
              <a:t>Phonon Position</a:t>
            </a:r>
            <a:endParaRPr lang="en-IN" dirty="0"/>
          </a:p>
        </p:txBody>
      </p:sp>
      <mc:AlternateContent xmlns:mc="http://schemas.openxmlformats.org/markup-compatibility/2006" xmlns:p14="http://schemas.microsoft.com/office/powerpoint/2010/main">
        <mc:Choice Requires="p14">
          <p:contentPart p14:bwMode="auto" r:id="rId25">
            <p14:nvContentPartPr>
              <p14:cNvPr id="32" name="Ink 31">
                <a:extLst>
                  <a:ext uri="{FF2B5EF4-FFF2-40B4-BE49-F238E27FC236}">
                    <a16:creationId xmlns:a16="http://schemas.microsoft.com/office/drawing/2014/main" id="{F9A2F0AD-E3B4-43E7-BB4F-36F29CDA868D}"/>
                  </a:ext>
                </a:extLst>
              </p14:cNvPr>
              <p14:cNvContentPartPr/>
              <p14:nvPr/>
            </p14:nvContentPartPr>
            <p14:xfrm>
              <a:off x="7941303" y="5042738"/>
              <a:ext cx="1336320" cy="360"/>
            </p14:xfrm>
          </p:contentPart>
        </mc:Choice>
        <mc:Fallback xmlns="">
          <p:pic>
            <p:nvPicPr>
              <p:cNvPr id="32" name="Ink 31">
                <a:extLst>
                  <a:ext uri="{FF2B5EF4-FFF2-40B4-BE49-F238E27FC236}">
                    <a16:creationId xmlns:a16="http://schemas.microsoft.com/office/drawing/2014/main" id="{F9A2F0AD-E3B4-43E7-BB4F-36F29CDA868D}"/>
                  </a:ext>
                </a:extLst>
              </p:cNvPr>
              <p:cNvPicPr/>
              <p:nvPr/>
            </p:nvPicPr>
            <p:blipFill>
              <a:blip r:embed="rId4"/>
              <a:stretch>
                <a:fillRect/>
              </a:stretch>
            </p:blipFill>
            <p:spPr>
              <a:xfrm>
                <a:off x="7878663" y="4979738"/>
                <a:ext cx="1461960" cy="126000"/>
              </a:xfrm>
              <a:prstGeom prst="rect">
                <a:avLst/>
              </a:prstGeom>
            </p:spPr>
          </p:pic>
        </mc:Fallback>
      </mc:AlternateContent>
      <p:pic>
        <p:nvPicPr>
          <p:cNvPr id="2050" name="Picture 2" descr="Cheetah Tricks - NWF | Ranger Rick">
            <a:extLst>
              <a:ext uri="{FF2B5EF4-FFF2-40B4-BE49-F238E27FC236}">
                <a16:creationId xmlns:a16="http://schemas.microsoft.com/office/drawing/2014/main" id="{63F63AD3-96BB-4FC4-8B58-F9C5ADBA97D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205991" y="4392058"/>
            <a:ext cx="2034840" cy="114629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27">
            <p14:nvContentPartPr>
              <p14:cNvPr id="34" name="Ink 33">
                <a:extLst>
                  <a:ext uri="{FF2B5EF4-FFF2-40B4-BE49-F238E27FC236}">
                    <a16:creationId xmlns:a16="http://schemas.microsoft.com/office/drawing/2014/main" id="{B4C3AEF9-092F-4A2E-B64C-FED996147E26}"/>
                  </a:ext>
                </a:extLst>
              </p14:cNvPr>
              <p14:cNvContentPartPr/>
              <p14:nvPr/>
            </p14:nvContentPartPr>
            <p14:xfrm>
              <a:off x="7896300" y="5953811"/>
              <a:ext cx="113040" cy="140400"/>
            </p14:xfrm>
          </p:contentPart>
        </mc:Choice>
        <mc:Fallback xmlns="">
          <p:pic>
            <p:nvPicPr>
              <p:cNvPr id="34" name="Ink 33">
                <a:extLst>
                  <a:ext uri="{FF2B5EF4-FFF2-40B4-BE49-F238E27FC236}">
                    <a16:creationId xmlns:a16="http://schemas.microsoft.com/office/drawing/2014/main" id="{B4C3AEF9-092F-4A2E-B64C-FED996147E26}"/>
                  </a:ext>
                </a:extLst>
              </p:cNvPr>
              <p:cNvPicPr/>
              <p:nvPr/>
            </p:nvPicPr>
            <p:blipFill>
              <a:blip r:embed="rId20"/>
              <a:stretch>
                <a:fillRect/>
              </a:stretch>
            </p:blipFill>
            <p:spPr>
              <a:xfrm>
                <a:off x="7833660" y="5890811"/>
                <a:ext cx="238680" cy="266040"/>
              </a:xfrm>
              <a:prstGeom prst="rect">
                <a:avLst/>
              </a:prstGeom>
            </p:spPr>
          </p:pic>
        </mc:Fallback>
      </mc:AlternateContent>
      <p:pic>
        <p:nvPicPr>
          <p:cNvPr id="2052" name="Picture 4" descr="How Do Snails Get Their Shells? | HowStuffWorks">
            <a:extLst>
              <a:ext uri="{FF2B5EF4-FFF2-40B4-BE49-F238E27FC236}">
                <a16:creationId xmlns:a16="http://schemas.microsoft.com/office/drawing/2014/main" id="{567CC407-D492-4D3B-9B2B-581C9A567B0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113610" y="5538351"/>
            <a:ext cx="2034201" cy="114593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77A34A7A-E33C-488B-B721-45F6D557D3D7}"/>
              </a:ext>
            </a:extLst>
          </p:cNvPr>
          <p:cNvSpPr txBox="1"/>
          <p:nvPr/>
        </p:nvSpPr>
        <p:spPr>
          <a:xfrm>
            <a:off x="3966864" y="5064714"/>
            <a:ext cx="3610732" cy="1477328"/>
          </a:xfrm>
          <a:prstGeom prst="rect">
            <a:avLst/>
          </a:prstGeom>
          <a:noFill/>
          <a:ln w="38100">
            <a:solidFill>
              <a:srgbClr val="E71224"/>
            </a:solidFill>
          </a:ln>
        </p:spPr>
        <p:txBody>
          <a:bodyPr wrap="none" rtlCol="0">
            <a:spAutoFit/>
          </a:bodyPr>
          <a:lstStyle/>
          <a:p>
            <a:r>
              <a:rPr lang="en-US" dirty="0"/>
              <a:t>Mean free path of phonons in </a:t>
            </a:r>
            <a:r>
              <a:rPr lang="en-US" dirty="0" err="1"/>
              <a:t>AuPd</a:t>
            </a:r>
            <a:endParaRPr lang="en-US" dirty="0"/>
          </a:p>
          <a:p>
            <a:r>
              <a:rPr lang="en-US" dirty="0"/>
              <a:t>Films ~ 25 nm so </a:t>
            </a:r>
            <a:r>
              <a:rPr lang="en-IN" dirty="0"/>
              <a:t>phonons may </a:t>
            </a:r>
          </a:p>
          <a:p>
            <a:r>
              <a:rPr lang="en-IN" dirty="0"/>
              <a:t>Bounce across the beam width. </a:t>
            </a:r>
          </a:p>
          <a:p>
            <a:r>
              <a:rPr lang="en-US" dirty="0" err="1"/>
              <a:t>Kanskar</a:t>
            </a:r>
            <a:r>
              <a:rPr lang="en-US" dirty="0"/>
              <a:t>, M.; </a:t>
            </a:r>
            <a:r>
              <a:rPr lang="en-US" dirty="0" err="1"/>
              <a:t>Wybourne</a:t>
            </a:r>
            <a:r>
              <a:rPr lang="en-US" dirty="0"/>
              <a:t>, </a:t>
            </a:r>
          </a:p>
          <a:p>
            <a:r>
              <a:rPr lang="en-US" dirty="0"/>
              <a:t>M.  </a:t>
            </a:r>
            <a:r>
              <a:rPr lang="en-US" i="1" dirty="0"/>
              <a:t>Phys. Rev. B: </a:t>
            </a:r>
            <a:r>
              <a:rPr lang="en-US" dirty="0"/>
              <a:t> </a:t>
            </a:r>
            <a:r>
              <a:rPr lang="en-US" b="1" dirty="0">
                <a:effectLst/>
              </a:rPr>
              <a:t>1994</a:t>
            </a:r>
            <a:r>
              <a:rPr lang="en-US" dirty="0"/>
              <a:t>, </a:t>
            </a:r>
            <a:r>
              <a:rPr lang="en-US" i="1" dirty="0"/>
              <a:t>50</a:t>
            </a:r>
            <a:r>
              <a:rPr lang="en-US" dirty="0"/>
              <a:t>, 168– 172,  </a:t>
            </a:r>
          </a:p>
        </p:txBody>
      </p:sp>
    </p:spTree>
    <p:extLst>
      <p:ext uri="{BB962C8B-B14F-4D97-AF65-F5344CB8AC3E}">
        <p14:creationId xmlns:p14="http://schemas.microsoft.com/office/powerpoint/2010/main" val="2396131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823502" y="2013927"/>
            <a:ext cx="8534400" cy="4227731"/>
            <a:chOff x="304800" y="609600"/>
            <a:chExt cx="8534400" cy="4227731"/>
          </a:xfrm>
        </p:grpSpPr>
        <p:grpSp>
          <p:nvGrpSpPr>
            <p:cNvPr id="9" name="Group 8"/>
            <p:cNvGrpSpPr/>
            <p:nvPr/>
          </p:nvGrpSpPr>
          <p:grpSpPr>
            <a:xfrm>
              <a:off x="304800" y="609600"/>
              <a:ext cx="4191000" cy="3143250"/>
              <a:chOff x="533400" y="609600"/>
              <a:chExt cx="4191000" cy="3143250"/>
            </a:xfrm>
          </p:grpSpPr>
          <p:pic>
            <p:nvPicPr>
              <p:cNvPr id="4" name="Picture 2" descr="C:\Users\Vaio\Documents\HD\weg01367\Pd_Sio2_b1\Pdgrains_onsio2.tif"/>
              <p:cNvPicPr>
                <a:picLocks noChangeAspect="1" noChangeArrowheads="1"/>
              </p:cNvPicPr>
              <p:nvPr/>
            </p:nvPicPr>
            <p:blipFill>
              <a:blip r:embed="rId3" cstate="print"/>
              <a:srcRect/>
              <a:stretch>
                <a:fillRect/>
              </a:stretch>
            </p:blipFill>
            <p:spPr bwMode="auto">
              <a:xfrm>
                <a:off x="533400" y="609600"/>
                <a:ext cx="4191000" cy="3143250"/>
              </a:xfrm>
              <a:prstGeom prst="rect">
                <a:avLst/>
              </a:prstGeom>
              <a:noFill/>
            </p:spPr>
          </p:pic>
          <p:sp>
            <p:nvSpPr>
              <p:cNvPr id="8" name="Rectangle 7"/>
              <p:cNvSpPr/>
              <p:nvPr/>
            </p:nvSpPr>
            <p:spPr>
              <a:xfrm>
                <a:off x="3733800" y="3429000"/>
                <a:ext cx="9144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852650" y="1066800"/>
              <a:ext cx="482824" cy="369332"/>
            </a:xfrm>
            <a:prstGeom prst="rect">
              <a:avLst/>
            </a:prstGeom>
            <a:noFill/>
          </p:spPr>
          <p:txBody>
            <a:bodyPr wrap="none" rtlCol="0">
              <a:spAutoFit/>
            </a:bodyPr>
            <a:lstStyle/>
            <a:p>
              <a:r>
                <a:rPr lang="en-US" b="1" dirty="0">
                  <a:solidFill>
                    <a:schemeClr val="bg1"/>
                  </a:solidFill>
                </a:rPr>
                <a:t>(a)</a:t>
              </a:r>
            </a:p>
          </p:txBody>
        </p:sp>
        <p:pic>
          <p:nvPicPr>
            <p:cNvPr id="1029" name="Picture 5" descr="C:\Users\Vaio\Downloads\Pd4B1 (1).bmp"/>
            <p:cNvPicPr>
              <a:picLocks noChangeAspect="1" noChangeArrowheads="1"/>
            </p:cNvPicPr>
            <p:nvPr/>
          </p:nvPicPr>
          <p:blipFill>
            <a:blip r:embed="rId4" cstate="print"/>
            <a:srcRect r="6350"/>
            <a:stretch>
              <a:fillRect/>
            </a:stretch>
          </p:blipFill>
          <p:spPr bwMode="auto">
            <a:xfrm>
              <a:off x="4648200" y="609600"/>
              <a:ext cx="4191000" cy="3124200"/>
            </a:xfrm>
            <a:prstGeom prst="rect">
              <a:avLst/>
            </a:prstGeom>
            <a:noFill/>
          </p:spPr>
        </p:pic>
        <p:sp>
          <p:nvSpPr>
            <p:cNvPr id="20" name="TextBox 19"/>
            <p:cNvSpPr txBox="1"/>
            <p:nvPr/>
          </p:nvSpPr>
          <p:spPr>
            <a:xfrm>
              <a:off x="4805432" y="990600"/>
              <a:ext cx="495649" cy="369332"/>
            </a:xfrm>
            <a:prstGeom prst="rect">
              <a:avLst/>
            </a:prstGeom>
            <a:noFill/>
          </p:spPr>
          <p:txBody>
            <a:bodyPr wrap="none" rtlCol="0">
              <a:spAutoFit/>
            </a:bodyPr>
            <a:lstStyle/>
            <a:p>
              <a:r>
                <a:rPr lang="en-US" b="1" dirty="0">
                  <a:solidFill>
                    <a:schemeClr val="bg1"/>
                  </a:solidFill>
                </a:rPr>
                <a:t>(b)</a:t>
              </a:r>
            </a:p>
          </p:txBody>
        </p:sp>
        <p:cxnSp>
          <p:nvCxnSpPr>
            <p:cNvPr id="21" name="Straight Arrow Connector 20"/>
            <p:cNvCxnSpPr/>
            <p:nvPr/>
          </p:nvCxnSpPr>
          <p:spPr>
            <a:xfrm flipH="1">
              <a:off x="6553200" y="2209800"/>
              <a:ext cx="1066800" cy="1981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791200" y="2286000"/>
              <a:ext cx="0" cy="1828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447793" y="4191000"/>
              <a:ext cx="1562607" cy="646331"/>
            </a:xfrm>
            <a:prstGeom prst="rect">
              <a:avLst/>
            </a:prstGeom>
            <a:noFill/>
            <a:ln w="12700">
              <a:solidFill>
                <a:schemeClr val="tx1"/>
              </a:solidFill>
            </a:ln>
          </p:spPr>
          <p:txBody>
            <a:bodyPr wrap="none" rtlCol="0">
              <a:spAutoFit/>
            </a:bodyPr>
            <a:lstStyle/>
            <a:p>
              <a:r>
                <a:rPr lang="en-US" dirty="0"/>
                <a:t>Suspended Pd </a:t>
              </a:r>
            </a:p>
            <a:p>
              <a:r>
                <a:rPr lang="en-US" dirty="0"/>
                <a:t>beams. </a:t>
              </a:r>
            </a:p>
          </p:txBody>
        </p:sp>
      </p:grpSp>
      <p:sp>
        <p:nvSpPr>
          <p:cNvPr id="5" name="Title 4">
            <a:extLst>
              <a:ext uri="{FF2B5EF4-FFF2-40B4-BE49-F238E27FC236}">
                <a16:creationId xmlns:a16="http://schemas.microsoft.com/office/drawing/2014/main" id="{A03694DB-B669-4DBE-8C3E-8CCDED34B75B}"/>
              </a:ext>
            </a:extLst>
          </p:cNvPr>
          <p:cNvSpPr>
            <a:spLocks noGrp="1"/>
          </p:cNvSpPr>
          <p:nvPr>
            <p:ph type="title"/>
          </p:nvPr>
        </p:nvSpPr>
        <p:spPr/>
        <p:txBody>
          <a:bodyPr/>
          <a:lstStyle/>
          <a:p>
            <a:r>
              <a:rPr lang="en-US" dirty="0"/>
              <a:t>Some fabricate devices</a:t>
            </a:r>
            <a:endParaRPr lang="en-IN" dirty="0"/>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449576D0-8D60-4795-8864-ED3A70DF6A54}"/>
                  </a:ext>
                </a:extLst>
              </p14:cNvPr>
              <p14:cNvContentPartPr/>
              <p14:nvPr/>
            </p14:nvContentPartPr>
            <p14:xfrm>
              <a:off x="4247664" y="4736957"/>
              <a:ext cx="759960" cy="1126440"/>
            </p14:xfrm>
          </p:contentPart>
        </mc:Choice>
        <mc:Fallback xmlns="">
          <p:pic>
            <p:nvPicPr>
              <p:cNvPr id="10" name="Ink 9">
                <a:extLst>
                  <a:ext uri="{FF2B5EF4-FFF2-40B4-BE49-F238E27FC236}">
                    <a16:creationId xmlns:a16="http://schemas.microsoft.com/office/drawing/2014/main" id="{449576D0-8D60-4795-8864-ED3A70DF6A54}"/>
                  </a:ext>
                </a:extLst>
              </p:cNvPr>
              <p:cNvPicPr/>
              <p:nvPr/>
            </p:nvPicPr>
            <p:blipFill>
              <a:blip r:embed="rId6"/>
              <a:stretch>
                <a:fillRect/>
              </a:stretch>
            </p:blipFill>
            <p:spPr>
              <a:xfrm>
                <a:off x="4228584" y="4717877"/>
                <a:ext cx="797760" cy="1164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47BFD931-60A2-418D-803C-43A7A4DC59CB}"/>
                  </a:ext>
                </a:extLst>
              </p14:cNvPr>
              <p14:cNvContentPartPr/>
              <p14:nvPr/>
            </p14:nvContentPartPr>
            <p14:xfrm>
              <a:off x="4170984" y="5692757"/>
              <a:ext cx="231120" cy="291600"/>
            </p14:xfrm>
          </p:contentPart>
        </mc:Choice>
        <mc:Fallback xmlns="">
          <p:pic>
            <p:nvPicPr>
              <p:cNvPr id="11" name="Ink 10">
                <a:extLst>
                  <a:ext uri="{FF2B5EF4-FFF2-40B4-BE49-F238E27FC236}">
                    <a16:creationId xmlns:a16="http://schemas.microsoft.com/office/drawing/2014/main" id="{47BFD931-60A2-418D-803C-43A7A4DC59CB}"/>
                  </a:ext>
                </a:extLst>
              </p:cNvPr>
              <p:cNvPicPr/>
              <p:nvPr/>
            </p:nvPicPr>
            <p:blipFill>
              <a:blip r:embed="rId8"/>
              <a:stretch>
                <a:fillRect/>
              </a:stretch>
            </p:blipFill>
            <p:spPr>
              <a:xfrm>
                <a:off x="4134984" y="5656757"/>
                <a:ext cx="302760" cy="363240"/>
              </a:xfrm>
              <a:prstGeom prst="rect">
                <a:avLst/>
              </a:prstGeom>
            </p:spPr>
          </p:pic>
        </mc:Fallback>
      </mc:AlternateContent>
      <p:sp>
        <p:nvSpPr>
          <p:cNvPr id="12" name="TextBox 11">
            <a:extLst>
              <a:ext uri="{FF2B5EF4-FFF2-40B4-BE49-F238E27FC236}">
                <a16:creationId xmlns:a16="http://schemas.microsoft.com/office/drawing/2014/main" id="{11737D67-A047-4110-97EE-D3C2395A3FF8}"/>
              </a:ext>
            </a:extLst>
          </p:cNvPr>
          <p:cNvSpPr txBox="1"/>
          <p:nvPr/>
        </p:nvSpPr>
        <p:spPr>
          <a:xfrm>
            <a:off x="3287735" y="5953981"/>
            <a:ext cx="2623347" cy="646331"/>
          </a:xfrm>
          <a:prstGeom prst="rect">
            <a:avLst/>
          </a:prstGeom>
          <a:noFill/>
        </p:spPr>
        <p:txBody>
          <a:bodyPr wrap="none" rtlCol="0">
            <a:spAutoFit/>
          </a:bodyPr>
          <a:lstStyle/>
          <a:p>
            <a:r>
              <a:rPr lang="en-US" dirty="0"/>
              <a:t>Floating markers showing </a:t>
            </a:r>
          </a:p>
          <a:p>
            <a:r>
              <a:rPr lang="en-US" dirty="0"/>
              <a:t>Device is ready</a:t>
            </a:r>
            <a:endParaRPr lang="en-IN"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F74AF-5533-4937-960A-2E62ED40274B}"/>
              </a:ext>
            </a:extLst>
          </p:cNvPr>
          <p:cNvSpPr>
            <a:spLocks noGrp="1"/>
          </p:cNvSpPr>
          <p:nvPr>
            <p:ph type="title"/>
          </p:nvPr>
        </p:nvSpPr>
        <p:spPr/>
        <p:txBody>
          <a:bodyPr/>
          <a:lstStyle/>
          <a:p>
            <a:r>
              <a:rPr lang="en-US" dirty="0"/>
              <a:t>Enhancement of </a:t>
            </a:r>
            <a:r>
              <a:rPr lang="en-US" dirty="0" err="1"/>
              <a:t>Gruniessen</a:t>
            </a:r>
            <a:r>
              <a:rPr lang="en-US" dirty="0"/>
              <a:t> constants</a:t>
            </a:r>
            <a:endParaRPr lang="en-IN" dirty="0"/>
          </a:p>
        </p:txBody>
      </p:sp>
      <p:sp>
        <p:nvSpPr>
          <p:cNvPr id="3" name="Content Placeholder 2">
            <a:extLst>
              <a:ext uri="{FF2B5EF4-FFF2-40B4-BE49-F238E27FC236}">
                <a16:creationId xmlns:a16="http://schemas.microsoft.com/office/drawing/2014/main" id="{34805C00-7D76-4157-AA72-C68B7455912D}"/>
              </a:ext>
            </a:extLst>
          </p:cNvPr>
          <p:cNvSpPr>
            <a:spLocks noGrp="1"/>
          </p:cNvSpPr>
          <p:nvPr>
            <p:ph idx="1"/>
          </p:nvPr>
        </p:nvSpPr>
        <p:spPr/>
        <p:txBody>
          <a:bodyPr/>
          <a:lstStyle/>
          <a:p>
            <a:r>
              <a:rPr lang="en-US" dirty="0"/>
              <a:t>Linear </a:t>
            </a:r>
            <a:r>
              <a:rPr lang="en-US" dirty="0" err="1"/>
              <a:t>Gruniessn</a:t>
            </a:r>
            <a:r>
              <a:rPr lang="en-US" dirty="0"/>
              <a:t> constants are known to be enhanced for Bulk Palladium by a factor of 2 in alpha hydride state </a:t>
            </a:r>
            <a:r>
              <a:rPr lang="en-IN" dirty="0" err="1"/>
              <a:t>i.e</a:t>
            </a:r>
            <a:r>
              <a:rPr lang="en-IN" dirty="0"/>
              <a:t> , a &gt; 50% H2. </a:t>
            </a:r>
          </a:p>
          <a:p>
            <a:r>
              <a:rPr lang="en-IN" dirty="0"/>
              <a:t>We are  not close to 50% H2 but small profile of beam may deform it significantly to enhance Duffing Non-linearity thereby enhancing damping also. </a:t>
            </a:r>
          </a:p>
          <a:p>
            <a:r>
              <a:rPr lang="en-IN" dirty="0"/>
              <a:t>To not have the correlators of the deformation potentials washed our we need more crystalline ordering. </a:t>
            </a:r>
          </a:p>
          <a:p>
            <a:r>
              <a:rPr lang="en-IN" dirty="0"/>
              <a:t>The fact the Pd seems to have more oriented films the Al or Au seems to be the reason. </a:t>
            </a:r>
            <a:endParaRPr lang="en-US" dirty="0"/>
          </a:p>
        </p:txBody>
      </p:sp>
    </p:spTree>
    <p:extLst>
      <p:ext uri="{BB962C8B-B14F-4D97-AF65-F5344CB8AC3E}">
        <p14:creationId xmlns:p14="http://schemas.microsoft.com/office/powerpoint/2010/main" val="28646851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A348F3-C118-43E2-A993-4B5E35EEB7C4}"/>
              </a:ext>
            </a:extLst>
          </p:cNvPr>
          <p:cNvPicPr>
            <a:picLocks noChangeAspect="1"/>
          </p:cNvPicPr>
          <p:nvPr/>
        </p:nvPicPr>
        <p:blipFill>
          <a:blip r:embed="rId2"/>
          <a:stretch>
            <a:fillRect/>
          </a:stretch>
        </p:blipFill>
        <p:spPr>
          <a:xfrm>
            <a:off x="6155246" y="1905485"/>
            <a:ext cx="5552501" cy="4516916"/>
          </a:xfrm>
          <a:prstGeom prst="rect">
            <a:avLst/>
          </a:prstGeom>
        </p:spPr>
      </p:pic>
      <p:pic>
        <p:nvPicPr>
          <p:cNvPr id="10" name="Picture 9">
            <a:extLst>
              <a:ext uri="{FF2B5EF4-FFF2-40B4-BE49-F238E27FC236}">
                <a16:creationId xmlns:a16="http://schemas.microsoft.com/office/drawing/2014/main" id="{D0B5CF59-4658-460F-A4E2-41BFEDCCBFE3}"/>
              </a:ext>
            </a:extLst>
          </p:cNvPr>
          <p:cNvPicPr>
            <a:picLocks noChangeAspect="1"/>
          </p:cNvPicPr>
          <p:nvPr/>
        </p:nvPicPr>
        <p:blipFill>
          <a:blip r:embed="rId3"/>
          <a:stretch>
            <a:fillRect/>
          </a:stretch>
        </p:blipFill>
        <p:spPr>
          <a:xfrm>
            <a:off x="563274" y="1877943"/>
            <a:ext cx="5640636" cy="4544458"/>
          </a:xfrm>
          <a:prstGeom prst="rect">
            <a:avLst/>
          </a:prstGeom>
        </p:spPr>
      </p:pic>
      <p:sp>
        <p:nvSpPr>
          <p:cNvPr id="2" name="Title 1">
            <a:extLst>
              <a:ext uri="{FF2B5EF4-FFF2-40B4-BE49-F238E27FC236}">
                <a16:creationId xmlns:a16="http://schemas.microsoft.com/office/drawing/2014/main" id="{DEB7956F-1100-44B1-813E-89CC826D9004}"/>
              </a:ext>
            </a:extLst>
          </p:cNvPr>
          <p:cNvSpPr>
            <a:spLocks noGrp="1"/>
          </p:cNvSpPr>
          <p:nvPr>
            <p:ph type="title"/>
          </p:nvPr>
        </p:nvSpPr>
        <p:spPr/>
        <p:txBody>
          <a:bodyPr/>
          <a:lstStyle/>
          <a:p>
            <a:r>
              <a:rPr lang="en-US" dirty="0"/>
              <a:t>Grains in Au and Palladium films</a:t>
            </a:r>
            <a:endParaRPr lang="en-IN" dirty="0"/>
          </a:p>
        </p:txBody>
      </p:sp>
      <p:sp>
        <p:nvSpPr>
          <p:cNvPr id="7" name="TextBox 6">
            <a:extLst>
              <a:ext uri="{FF2B5EF4-FFF2-40B4-BE49-F238E27FC236}">
                <a16:creationId xmlns:a16="http://schemas.microsoft.com/office/drawing/2014/main" id="{AD47196C-8DAD-4F4F-A626-89D67374E9B2}"/>
              </a:ext>
            </a:extLst>
          </p:cNvPr>
          <p:cNvSpPr txBox="1"/>
          <p:nvPr/>
        </p:nvSpPr>
        <p:spPr>
          <a:xfrm>
            <a:off x="1078787" y="2404153"/>
            <a:ext cx="3110723" cy="584775"/>
          </a:xfrm>
          <a:prstGeom prst="rect">
            <a:avLst/>
          </a:prstGeom>
          <a:noFill/>
        </p:spPr>
        <p:txBody>
          <a:bodyPr wrap="none" rtlCol="0">
            <a:spAutoFit/>
          </a:bodyPr>
          <a:lstStyle/>
          <a:p>
            <a:r>
              <a:rPr lang="en-US" sz="3200" dirty="0">
                <a:solidFill>
                  <a:srgbClr val="FF0000"/>
                </a:solidFill>
              </a:rPr>
              <a:t>Grains in Au films</a:t>
            </a:r>
            <a:endParaRPr lang="en-IN" sz="3200" dirty="0">
              <a:solidFill>
                <a:srgbClr val="FF0000"/>
              </a:solidFill>
            </a:endParaRPr>
          </a:p>
        </p:txBody>
      </p:sp>
      <p:sp>
        <p:nvSpPr>
          <p:cNvPr id="8" name="TextBox 7">
            <a:extLst>
              <a:ext uri="{FF2B5EF4-FFF2-40B4-BE49-F238E27FC236}">
                <a16:creationId xmlns:a16="http://schemas.microsoft.com/office/drawing/2014/main" id="{44346A2D-7836-4525-95F2-EB9025B7D037}"/>
              </a:ext>
            </a:extLst>
          </p:cNvPr>
          <p:cNvSpPr txBox="1"/>
          <p:nvPr/>
        </p:nvSpPr>
        <p:spPr>
          <a:xfrm>
            <a:off x="6463234" y="2157931"/>
            <a:ext cx="5244513" cy="1077218"/>
          </a:xfrm>
          <a:prstGeom prst="rect">
            <a:avLst/>
          </a:prstGeom>
          <a:noFill/>
        </p:spPr>
        <p:txBody>
          <a:bodyPr wrap="none" rtlCol="0">
            <a:spAutoFit/>
          </a:bodyPr>
          <a:lstStyle/>
          <a:p>
            <a:r>
              <a:rPr lang="en-US" sz="3200" dirty="0">
                <a:solidFill>
                  <a:srgbClr val="FF0000"/>
                </a:solidFill>
              </a:rPr>
              <a:t>Grains in Pd films forming the </a:t>
            </a:r>
          </a:p>
          <a:p>
            <a:r>
              <a:rPr lang="en-US" sz="3200" dirty="0">
                <a:solidFill>
                  <a:srgbClr val="FF0000"/>
                </a:solidFill>
              </a:rPr>
              <a:t>device</a:t>
            </a:r>
            <a:endParaRPr lang="en-IN" sz="3200" dirty="0">
              <a:solidFill>
                <a:srgbClr val="FF0000"/>
              </a:solidFill>
            </a:endParaRPr>
          </a:p>
        </p:txBody>
      </p:sp>
    </p:spTree>
    <p:extLst>
      <p:ext uri="{BB962C8B-B14F-4D97-AF65-F5344CB8AC3E}">
        <p14:creationId xmlns:p14="http://schemas.microsoft.com/office/powerpoint/2010/main" val="2797890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39728-CB8A-463D-B41B-8BFC71D29AC2}"/>
              </a:ext>
            </a:extLst>
          </p:cNvPr>
          <p:cNvSpPr>
            <a:spLocks noGrp="1"/>
          </p:cNvSpPr>
          <p:nvPr>
            <p:ph type="title"/>
          </p:nvPr>
        </p:nvSpPr>
        <p:spPr/>
        <p:txBody>
          <a:bodyPr/>
          <a:lstStyle/>
          <a:p>
            <a:r>
              <a:rPr lang="en-US" dirty="0"/>
              <a:t>Future prospects </a:t>
            </a:r>
            <a:endParaRPr lang="en-IN" dirty="0"/>
          </a:p>
        </p:txBody>
      </p:sp>
      <p:sp>
        <p:nvSpPr>
          <p:cNvPr id="3" name="Content Placeholder 2">
            <a:extLst>
              <a:ext uri="{FF2B5EF4-FFF2-40B4-BE49-F238E27FC236}">
                <a16:creationId xmlns:a16="http://schemas.microsoft.com/office/drawing/2014/main" id="{510B9F8C-67EC-442D-8653-C56B2BB0540D}"/>
              </a:ext>
            </a:extLst>
          </p:cNvPr>
          <p:cNvSpPr>
            <a:spLocks noGrp="1"/>
          </p:cNvSpPr>
          <p:nvPr>
            <p:ph idx="1"/>
          </p:nvPr>
        </p:nvSpPr>
        <p:spPr/>
        <p:txBody>
          <a:bodyPr>
            <a:normAutofit/>
          </a:bodyPr>
          <a:lstStyle/>
          <a:p>
            <a:r>
              <a:rPr lang="en-US" sz="3600" dirty="0"/>
              <a:t>Measure thermal Conductivity using RF+DC measurements</a:t>
            </a:r>
          </a:p>
          <a:p>
            <a:r>
              <a:rPr lang="en-US" sz="3600" dirty="0"/>
              <a:t>Measure devices of Different aspect ratio to see if Damping is different. </a:t>
            </a:r>
          </a:p>
          <a:p>
            <a:r>
              <a:rPr lang="en-US" sz="3600" dirty="0"/>
              <a:t>Measure alloys of Pd to enhance only </a:t>
            </a:r>
            <a:r>
              <a:rPr lang="en-US" sz="3600" dirty="0">
                <a:latin typeface="Symbol" panose="05050102010706020507" pitchFamily="18" charset="2"/>
              </a:rPr>
              <a:t>a</a:t>
            </a:r>
            <a:endParaRPr lang="en-IN" sz="3600" dirty="0">
              <a:latin typeface="Symbol" panose="05050102010706020507" pitchFamily="18" charset="2"/>
            </a:endParaRPr>
          </a:p>
        </p:txBody>
      </p:sp>
    </p:spTree>
    <p:extLst>
      <p:ext uri="{BB962C8B-B14F-4D97-AF65-F5344CB8AC3E}">
        <p14:creationId xmlns:p14="http://schemas.microsoft.com/office/powerpoint/2010/main" val="36500509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55E4BA-FA4B-1D58-FCB2-9AE2E9F349C7}"/>
              </a:ext>
            </a:extLst>
          </p:cNvPr>
          <p:cNvSpPr>
            <a:spLocks noGrp="1"/>
          </p:cNvSpPr>
          <p:nvPr>
            <p:ph type="ctrTitle"/>
          </p:nvPr>
        </p:nvSpPr>
        <p:spPr/>
        <p:txBody>
          <a:bodyPr/>
          <a:lstStyle/>
          <a:p>
            <a:r>
              <a:rPr lang="en-IN" dirty="0"/>
              <a:t>Diffusion induced damping</a:t>
            </a:r>
          </a:p>
        </p:txBody>
      </p:sp>
      <p:sp>
        <p:nvSpPr>
          <p:cNvPr id="5" name="Subtitle 4">
            <a:extLst>
              <a:ext uri="{FF2B5EF4-FFF2-40B4-BE49-F238E27FC236}">
                <a16:creationId xmlns:a16="http://schemas.microsoft.com/office/drawing/2014/main" id="{80A5882D-F786-8D75-5A00-BAB9B5BAA271}"/>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31826623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9B0E-FEC8-10B2-18C1-7AC2F5DFD653}"/>
              </a:ext>
            </a:extLst>
          </p:cNvPr>
          <p:cNvSpPr>
            <a:spLocks noGrp="1"/>
          </p:cNvSpPr>
          <p:nvPr>
            <p:ph type="title"/>
          </p:nvPr>
        </p:nvSpPr>
        <p:spPr/>
        <p:txBody>
          <a:bodyPr/>
          <a:lstStyle/>
          <a:p>
            <a:r>
              <a:rPr lang="en-IN" dirty="0"/>
              <a:t>Elastic anomalies </a:t>
            </a:r>
          </a:p>
        </p:txBody>
      </p:sp>
      <p:sp>
        <p:nvSpPr>
          <p:cNvPr id="3" name="Content Placeholder 2">
            <a:extLst>
              <a:ext uri="{FF2B5EF4-FFF2-40B4-BE49-F238E27FC236}">
                <a16:creationId xmlns:a16="http://schemas.microsoft.com/office/drawing/2014/main" id="{4E81BA59-66DA-0211-4534-3C464AF49C9E}"/>
              </a:ext>
            </a:extLst>
          </p:cNvPr>
          <p:cNvSpPr>
            <a:spLocks noGrp="1"/>
          </p:cNvSpPr>
          <p:nvPr>
            <p:ph idx="1"/>
          </p:nvPr>
        </p:nvSpPr>
        <p:spPr/>
        <p:txBody>
          <a:bodyPr/>
          <a:lstStyle/>
          <a:p>
            <a:pPr algn="l"/>
            <a:r>
              <a:rPr lang="it-IT" sz="1800" b="0" i="0" u="none" strike="noStrike" baseline="0" dirty="0">
                <a:latin typeface="F29"/>
              </a:rPr>
              <a:t>Makiuchi, T., Yamashita, K., Tagai, M., Nago, Y. </a:t>
            </a:r>
            <a:r>
              <a:rPr lang="en-US" sz="1800" b="0" i="0" u="none" strike="noStrike" baseline="0" dirty="0">
                <a:latin typeface="F29"/>
              </a:rPr>
              <a:t>and </a:t>
            </a:r>
            <a:r>
              <a:rPr lang="en-US" sz="1800" b="0" i="0" u="none" strike="noStrike" baseline="0" dirty="0" err="1">
                <a:latin typeface="F29"/>
              </a:rPr>
              <a:t>Shirahama</a:t>
            </a:r>
            <a:r>
              <a:rPr lang="en-US" sz="1800" b="0" i="0" u="none" strike="noStrike" baseline="0" dirty="0">
                <a:latin typeface="F29"/>
              </a:rPr>
              <a:t>, K. (2019a). Elastic anomaly of thin neon </a:t>
            </a:r>
            <a:r>
              <a:rPr lang="en-US" dirty="0">
                <a:latin typeface="F29"/>
              </a:rPr>
              <a:t>films</a:t>
            </a:r>
            <a:r>
              <a:rPr lang="en-US" sz="1800" b="0" i="0" u="none" strike="noStrike" baseline="0" dirty="0">
                <a:latin typeface="F29"/>
              </a:rPr>
              <a:t>. </a:t>
            </a:r>
            <a:r>
              <a:rPr lang="en-US" sz="1800" b="0" i="0" u="none" strike="noStrike" baseline="0" dirty="0">
                <a:latin typeface="F32"/>
              </a:rPr>
              <a:t>Journal of the Physical Society of Japan</a:t>
            </a:r>
            <a:r>
              <a:rPr lang="en-US" sz="1800" b="0" i="0" u="none" strike="noStrike" baseline="0" dirty="0">
                <a:latin typeface="F29"/>
              </a:rPr>
              <a:t>, 88(3):034601.</a:t>
            </a:r>
          </a:p>
          <a:p>
            <a:pPr algn="l"/>
            <a:r>
              <a:rPr lang="it-IT" sz="1800" b="0" i="0" u="none" strike="noStrike" baseline="0" dirty="0">
                <a:latin typeface="F29"/>
              </a:rPr>
              <a:t>Makiuchi, T., Yamashita, K., Tagai, M., Nago, Y.,</a:t>
            </a:r>
            <a:r>
              <a:rPr lang="en-US" sz="1800" b="0" i="0" u="none" strike="noStrike" baseline="0" dirty="0">
                <a:latin typeface="F29"/>
              </a:rPr>
              <a:t>and </a:t>
            </a:r>
            <a:r>
              <a:rPr lang="en-US" sz="1800" b="0" i="0" u="none" strike="noStrike" baseline="0" dirty="0" err="1">
                <a:latin typeface="F29"/>
              </a:rPr>
              <a:t>Shirahama</a:t>
            </a:r>
            <a:r>
              <a:rPr lang="en-US" sz="1800" b="0" i="0" u="none" strike="noStrike" baseline="0" dirty="0">
                <a:latin typeface="F29"/>
              </a:rPr>
              <a:t>, K. (2019b). Multiple </a:t>
            </a:r>
            <a:r>
              <a:rPr lang="en-US" sz="1800" b="0" i="0" u="none" strike="noStrike" baseline="0" dirty="0" err="1">
                <a:latin typeface="F29"/>
              </a:rPr>
              <a:t>diusion</a:t>
            </a:r>
            <a:r>
              <a:rPr lang="en-US" sz="1800" b="0" i="0" u="none" strike="noStrike" baseline="0" dirty="0">
                <a:latin typeface="F29"/>
              </a:rPr>
              <a:t>-freezing mechanisms in molecular-hydrogen films. </a:t>
            </a:r>
            <a:r>
              <a:rPr lang="en-US" sz="1800" b="0" i="0" u="none" strike="noStrike" baseline="0" dirty="0">
                <a:latin typeface="F32"/>
              </a:rPr>
              <a:t>Physical Review Letters</a:t>
            </a:r>
            <a:r>
              <a:rPr lang="en-US" sz="1800" b="0" i="0" u="none" strike="noStrike" baseline="0" dirty="0">
                <a:latin typeface="F29"/>
              </a:rPr>
              <a:t>, 123(24):245301.</a:t>
            </a:r>
            <a:endParaRPr lang="en-IN" dirty="0"/>
          </a:p>
        </p:txBody>
      </p:sp>
    </p:spTree>
    <p:extLst>
      <p:ext uri="{BB962C8B-B14F-4D97-AF65-F5344CB8AC3E}">
        <p14:creationId xmlns:p14="http://schemas.microsoft.com/office/powerpoint/2010/main" val="10873866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D7A12-A928-1188-85AE-F59AA880A5F1}"/>
              </a:ext>
            </a:extLst>
          </p:cNvPr>
          <p:cNvSpPr>
            <a:spLocks noGrp="1"/>
          </p:cNvSpPr>
          <p:nvPr>
            <p:ph type="title"/>
          </p:nvPr>
        </p:nvSpPr>
        <p:spPr/>
        <p:txBody>
          <a:bodyPr/>
          <a:lstStyle/>
          <a:p>
            <a:r>
              <a:rPr lang="en-IN" dirty="0"/>
              <a:t>NEON ~ 5K </a:t>
            </a:r>
          </a:p>
        </p:txBody>
      </p:sp>
      <p:pic>
        <p:nvPicPr>
          <p:cNvPr id="5" name="Content Placeholder 4">
            <a:extLst>
              <a:ext uri="{FF2B5EF4-FFF2-40B4-BE49-F238E27FC236}">
                <a16:creationId xmlns:a16="http://schemas.microsoft.com/office/drawing/2014/main" id="{F52CC059-C625-CE7D-1219-DFBDE558F074}"/>
              </a:ext>
            </a:extLst>
          </p:cNvPr>
          <p:cNvPicPr>
            <a:picLocks noGrp="1" noChangeAspect="1"/>
          </p:cNvPicPr>
          <p:nvPr>
            <p:ph idx="1"/>
          </p:nvPr>
        </p:nvPicPr>
        <p:blipFill>
          <a:blip r:embed="rId2"/>
          <a:stretch>
            <a:fillRect/>
          </a:stretch>
        </p:blipFill>
        <p:spPr>
          <a:xfrm>
            <a:off x="1087364" y="2664901"/>
            <a:ext cx="4256796" cy="3096720"/>
          </a:xfrm>
        </p:spPr>
      </p:pic>
      <p:pic>
        <p:nvPicPr>
          <p:cNvPr id="7" name="Picture 6">
            <a:extLst>
              <a:ext uri="{FF2B5EF4-FFF2-40B4-BE49-F238E27FC236}">
                <a16:creationId xmlns:a16="http://schemas.microsoft.com/office/drawing/2014/main" id="{D9A3FB9C-3AA0-B762-B710-A675D9E4B6EF}"/>
              </a:ext>
            </a:extLst>
          </p:cNvPr>
          <p:cNvPicPr>
            <a:picLocks noChangeAspect="1"/>
          </p:cNvPicPr>
          <p:nvPr/>
        </p:nvPicPr>
        <p:blipFill>
          <a:blip r:embed="rId3"/>
          <a:stretch>
            <a:fillRect/>
          </a:stretch>
        </p:blipFill>
        <p:spPr>
          <a:xfrm>
            <a:off x="6096000" y="2350693"/>
            <a:ext cx="5008635" cy="4111067"/>
          </a:xfrm>
          <a:prstGeom prst="rect">
            <a:avLst/>
          </a:prstGeom>
        </p:spPr>
      </p:pic>
      <p:sp>
        <p:nvSpPr>
          <p:cNvPr id="8" name="TextBox 7">
            <a:extLst>
              <a:ext uri="{FF2B5EF4-FFF2-40B4-BE49-F238E27FC236}">
                <a16:creationId xmlns:a16="http://schemas.microsoft.com/office/drawing/2014/main" id="{73CE6D3C-4D92-2AC6-8DA7-65532F8C80C7}"/>
              </a:ext>
            </a:extLst>
          </p:cNvPr>
          <p:cNvSpPr txBox="1"/>
          <p:nvPr/>
        </p:nvSpPr>
        <p:spPr>
          <a:xfrm>
            <a:off x="1564640" y="6289040"/>
            <a:ext cx="8912633" cy="646331"/>
          </a:xfrm>
          <a:prstGeom prst="rect">
            <a:avLst/>
          </a:prstGeom>
          <a:noFill/>
        </p:spPr>
        <p:txBody>
          <a:bodyPr wrap="none" rtlCol="0">
            <a:spAutoFit/>
          </a:bodyPr>
          <a:lstStyle/>
          <a:p>
            <a:r>
              <a:rPr lang="en-IN" dirty="0"/>
              <a:t>Data and pics from </a:t>
            </a:r>
            <a:r>
              <a:rPr lang="it-IT" sz="1800" b="0" i="0" u="none" strike="noStrike" baseline="0" dirty="0">
                <a:latin typeface="F29"/>
              </a:rPr>
              <a:t>Makiuchi, T., Yamashita, K., Tagai, M., Nago, Y. </a:t>
            </a:r>
            <a:r>
              <a:rPr lang="en-US" sz="1800" b="0" i="0" u="none" strike="noStrike" baseline="0" dirty="0">
                <a:latin typeface="F29"/>
              </a:rPr>
              <a:t>and </a:t>
            </a:r>
            <a:r>
              <a:rPr lang="en-US" sz="1800" b="0" i="0" u="none" strike="noStrike" baseline="0" dirty="0" err="1">
                <a:latin typeface="F29"/>
              </a:rPr>
              <a:t>Shirahama</a:t>
            </a:r>
            <a:r>
              <a:rPr lang="en-US" sz="1800" b="0" i="0" u="none" strike="noStrike" baseline="0" dirty="0">
                <a:latin typeface="F29"/>
              </a:rPr>
              <a:t>, K. (2019a). </a:t>
            </a:r>
          </a:p>
          <a:p>
            <a:r>
              <a:rPr lang="en-US" sz="1800" b="0" i="0" u="none" strike="noStrike" baseline="0" dirty="0">
                <a:latin typeface="F29"/>
              </a:rPr>
              <a:t>Elastic anomaly of thin neon </a:t>
            </a:r>
            <a:r>
              <a:rPr lang="en-US" dirty="0">
                <a:latin typeface="F29"/>
              </a:rPr>
              <a:t>films</a:t>
            </a:r>
            <a:r>
              <a:rPr lang="en-US" sz="1800" b="0" i="0" u="none" strike="noStrike" baseline="0" dirty="0">
                <a:latin typeface="F29"/>
              </a:rPr>
              <a:t>. </a:t>
            </a:r>
            <a:r>
              <a:rPr lang="en-US" sz="1800" b="0" i="0" u="none" strike="noStrike" baseline="0" dirty="0">
                <a:latin typeface="F32"/>
              </a:rPr>
              <a:t>Journal of the Physical Society of Japan</a:t>
            </a:r>
            <a:r>
              <a:rPr lang="en-US" sz="1800" b="0" i="0" u="none" strike="noStrike" baseline="0" dirty="0">
                <a:latin typeface="F29"/>
              </a:rPr>
              <a:t>, 88(3):034601</a:t>
            </a:r>
            <a:r>
              <a:rPr lang="en-IN" dirty="0"/>
              <a:t> </a:t>
            </a:r>
          </a:p>
        </p:txBody>
      </p:sp>
    </p:spTree>
    <p:extLst>
      <p:ext uri="{BB962C8B-B14F-4D97-AF65-F5344CB8AC3E}">
        <p14:creationId xmlns:p14="http://schemas.microsoft.com/office/powerpoint/2010/main" val="16646577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F1F9A-6B5C-225C-FE38-5788D13769A4}"/>
              </a:ext>
            </a:extLst>
          </p:cNvPr>
          <p:cNvSpPr>
            <a:spLocks noGrp="1"/>
          </p:cNvSpPr>
          <p:nvPr>
            <p:ph type="title"/>
          </p:nvPr>
        </p:nvSpPr>
        <p:spPr/>
        <p:txBody>
          <a:bodyPr/>
          <a:lstStyle/>
          <a:p>
            <a:r>
              <a:rPr lang="en-IN" dirty="0"/>
              <a:t>Towards diffusive H2 molecules</a:t>
            </a:r>
          </a:p>
        </p:txBody>
      </p:sp>
      <p:pic>
        <p:nvPicPr>
          <p:cNvPr id="5" name="Content Placeholder 4">
            <a:extLst>
              <a:ext uri="{FF2B5EF4-FFF2-40B4-BE49-F238E27FC236}">
                <a16:creationId xmlns:a16="http://schemas.microsoft.com/office/drawing/2014/main" id="{4F1A3DFA-8EBE-C830-4306-9A44E2513422}"/>
              </a:ext>
            </a:extLst>
          </p:cNvPr>
          <p:cNvPicPr>
            <a:picLocks noGrp="1" noChangeAspect="1"/>
          </p:cNvPicPr>
          <p:nvPr>
            <p:ph idx="1"/>
          </p:nvPr>
        </p:nvPicPr>
        <p:blipFill>
          <a:blip r:embed="rId2"/>
          <a:stretch>
            <a:fillRect/>
          </a:stretch>
        </p:blipFill>
        <p:spPr>
          <a:xfrm>
            <a:off x="2119278" y="2540000"/>
            <a:ext cx="6526882" cy="3789680"/>
          </a:xfrm>
        </p:spPr>
      </p:pic>
    </p:spTree>
    <p:extLst>
      <p:ext uri="{BB962C8B-B14F-4D97-AF65-F5344CB8AC3E}">
        <p14:creationId xmlns:p14="http://schemas.microsoft.com/office/powerpoint/2010/main" val="2173438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CB55C-D964-B972-8A02-F199385634D4}"/>
              </a:ext>
            </a:extLst>
          </p:cNvPr>
          <p:cNvSpPr>
            <a:spLocks noGrp="1"/>
          </p:cNvSpPr>
          <p:nvPr>
            <p:ph type="title"/>
          </p:nvPr>
        </p:nvSpPr>
        <p:spPr/>
        <p:txBody>
          <a:bodyPr/>
          <a:lstStyle/>
          <a:p>
            <a:r>
              <a:rPr lang="en-IN" dirty="0"/>
              <a:t>Surface Diffusion in Palladium beams</a:t>
            </a:r>
          </a:p>
        </p:txBody>
      </p:sp>
      <p:pic>
        <p:nvPicPr>
          <p:cNvPr id="5" name="Content Placeholder 4">
            <a:extLst>
              <a:ext uri="{FF2B5EF4-FFF2-40B4-BE49-F238E27FC236}">
                <a16:creationId xmlns:a16="http://schemas.microsoft.com/office/drawing/2014/main" id="{722930E0-794E-FE8E-2AD3-32F542741A0A}"/>
              </a:ext>
            </a:extLst>
          </p:cNvPr>
          <p:cNvPicPr>
            <a:picLocks noGrp="1" noChangeAspect="1"/>
          </p:cNvPicPr>
          <p:nvPr>
            <p:ph idx="1"/>
          </p:nvPr>
        </p:nvPicPr>
        <p:blipFill>
          <a:blip r:embed="rId2"/>
          <a:stretch>
            <a:fillRect/>
          </a:stretch>
        </p:blipFill>
        <p:spPr>
          <a:xfrm>
            <a:off x="1548601" y="2160904"/>
            <a:ext cx="4740439" cy="4321179"/>
          </a:xfrm>
        </p:spPr>
      </p:pic>
      <p:cxnSp>
        <p:nvCxnSpPr>
          <p:cNvPr id="7" name="Straight Arrow Connector 6">
            <a:extLst>
              <a:ext uri="{FF2B5EF4-FFF2-40B4-BE49-F238E27FC236}">
                <a16:creationId xmlns:a16="http://schemas.microsoft.com/office/drawing/2014/main" id="{0478467F-3EBC-B29D-7517-DCA267C291DF}"/>
              </a:ext>
            </a:extLst>
          </p:cNvPr>
          <p:cNvCxnSpPr/>
          <p:nvPr/>
        </p:nvCxnSpPr>
        <p:spPr>
          <a:xfrm flipV="1">
            <a:off x="4470400" y="2611120"/>
            <a:ext cx="2560320" cy="264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ADC5177-03B0-35DD-30A0-3067234E133B}"/>
              </a:ext>
            </a:extLst>
          </p:cNvPr>
          <p:cNvSpPr txBox="1"/>
          <p:nvPr/>
        </p:nvSpPr>
        <p:spPr>
          <a:xfrm>
            <a:off x="7305040" y="2611120"/>
            <a:ext cx="2516395" cy="369332"/>
          </a:xfrm>
          <a:prstGeom prst="rect">
            <a:avLst/>
          </a:prstGeom>
          <a:noFill/>
        </p:spPr>
        <p:txBody>
          <a:bodyPr wrap="none" rtlCol="0">
            <a:spAutoFit/>
          </a:bodyPr>
          <a:lstStyle/>
          <a:p>
            <a:r>
              <a:rPr lang="en-IN" dirty="0"/>
              <a:t>Anomalous peak in </a:t>
            </a:r>
            <a:r>
              <a:rPr lang="en-IN" dirty="0" err="1"/>
              <a:t>df</a:t>
            </a:r>
            <a:r>
              <a:rPr lang="en-IN" dirty="0"/>
              <a:t>/</a:t>
            </a:r>
            <a:r>
              <a:rPr lang="en-IN" dirty="0" err="1"/>
              <a:t>fo</a:t>
            </a:r>
            <a:r>
              <a:rPr lang="en-IN" dirty="0"/>
              <a:t> </a:t>
            </a:r>
          </a:p>
        </p:txBody>
      </p:sp>
      <p:cxnSp>
        <p:nvCxnSpPr>
          <p:cNvPr id="10" name="Straight Arrow Connector 9">
            <a:extLst>
              <a:ext uri="{FF2B5EF4-FFF2-40B4-BE49-F238E27FC236}">
                <a16:creationId xmlns:a16="http://schemas.microsoft.com/office/drawing/2014/main" id="{CD68258A-A1E5-6D0F-02DA-229A5AC15773}"/>
              </a:ext>
            </a:extLst>
          </p:cNvPr>
          <p:cNvCxnSpPr>
            <a:endCxn id="5" idx="3"/>
          </p:cNvCxnSpPr>
          <p:nvPr/>
        </p:nvCxnSpPr>
        <p:spPr>
          <a:xfrm>
            <a:off x="4754880" y="3718560"/>
            <a:ext cx="1534160" cy="602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D5635DE-1FC4-1CE7-66EC-9E1A5AB878D0}"/>
              </a:ext>
            </a:extLst>
          </p:cNvPr>
          <p:cNvCxnSpPr/>
          <p:nvPr/>
        </p:nvCxnSpPr>
        <p:spPr>
          <a:xfrm flipV="1">
            <a:off x="5029200" y="4592320"/>
            <a:ext cx="1259840" cy="548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2DC3680-E953-18B4-F9AC-E05812054B6D}"/>
              </a:ext>
            </a:extLst>
          </p:cNvPr>
          <p:cNvSpPr txBox="1"/>
          <p:nvPr/>
        </p:nvSpPr>
        <p:spPr>
          <a:xfrm>
            <a:off x="6664960" y="4321494"/>
            <a:ext cx="4247638" cy="646331"/>
          </a:xfrm>
          <a:prstGeom prst="rect">
            <a:avLst/>
          </a:prstGeom>
          <a:noFill/>
        </p:spPr>
        <p:txBody>
          <a:bodyPr wrap="none" rtlCol="0">
            <a:spAutoFit/>
          </a:bodyPr>
          <a:lstStyle/>
          <a:p>
            <a:r>
              <a:rPr lang="en-IN" dirty="0"/>
              <a:t>Q-1 and </a:t>
            </a:r>
            <a:r>
              <a:rPr lang="en-IN" dirty="0" err="1"/>
              <a:t>df</a:t>
            </a:r>
            <a:r>
              <a:rPr lang="en-IN" dirty="0"/>
              <a:t>/</a:t>
            </a:r>
            <a:r>
              <a:rPr lang="en-IN" dirty="0" err="1"/>
              <a:t>fo</a:t>
            </a:r>
            <a:r>
              <a:rPr lang="en-IN" dirty="0"/>
              <a:t> ignoring the anomalous peak </a:t>
            </a:r>
          </a:p>
          <a:p>
            <a:r>
              <a:rPr lang="en-IN" dirty="0"/>
              <a:t>Fits the </a:t>
            </a:r>
            <a:r>
              <a:rPr lang="en-IN" dirty="0" err="1"/>
              <a:t>activatin</a:t>
            </a:r>
            <a:r>
              <a:rPr lang="en-IN" dirty="0"/>
              <a:t> picture with Ta ~ 9.5K </a:t>
            </a:r>
          </a:p>
        </p:txBody>
      </p:sp>
    </p:spTree>
    <p:extLst>
      <p:ext uri="{BB962C8B-B14F-4D97-AF65-F5344CB8AC3E}">
        <p14:creationId xmlns:p14="http://schemas.microsoft.com/office/powerpoint/2010/main" val="14409784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F1387D-0A1D-1558-7E0C-BA7B1BA82424}"/>
              </a:ext>
            </a:extLst>
          </p:cNvPr>
          <p:cNvSpPr>
            <a:spLocks noGrp="1"/>
          </p:cNvSpPr>
          <p:nvPr>
            <p:ph type="title"/>
          </p:nvPr>
        </p:nvSpPr>
        <p:spPr/>
        <p:txBody>
          <a:bodyPr/>
          <a:lstStyle/>
          <a:p>
            <a:r>
              <a:rPr lang="en-IN" dirty="0"/>
              <a:t>Sliding friction of dipolar adsorbates across a superconducting transition</a:t>
            </a:r>
          </a:p>
        </p:txBody>
      </p:sp>
      <p:pic>
        <p:nvPicPr>
          <p:cNvPr id="8" name="Picture 7">
            <a:extLst>
              <a:ext uri="{FF2B5EF4-FFF2-40B4-BE49-F238E27FC236}">
                <a16:creationId xmlns:a16="http://schemas.microsoft.com/office/drawing/2014/main" id="{49BC186F-74BE-85FE-46AB-6EEA950CE2A8}"/>
              </a:ext>
            </a:extLst>
          </p:cNvPr>
          <p:cNvPicPr>
            <a:picLocks noChangeAspect="1"/>
          </p:cNvPicPr>
          <p:nvPr/>
        </p:nvPicPr>
        <p:blipFill>
          <a:blip r:embed="rId2"/>
          <a:stretch>
            <a:fillRect/>
          </a:stretch>
        </p:blipFill>
        <p:spPr>
          <a:xfrm>
            <a:off x="1483360" y="1964613"/>
            <a:ext cx="5384800" cy="4710507"/>
          </a:xfrm>
          <a:prstGeom prst="rect">
            <a:avLst/>
          </a:prstGeom>
        </p:spPr>
      </p:pic>
      <p:sp>
        <p:nvSpPr>
          <p:cNvPr id="9" name="TextBox 8">
            <a:extLst>
              <a:ext uri="{FF2B5EF4-FFF2-40B4-BE49-F238E27FC236}">
                <a16:creationId xmlns:a16="http://schemas.microsoft.com/office/drawing/2014/main" id="{14BC333A-3A7E-56B2-9A0B-2D94E530C9FF}"/>
              </a:ext>
            </a:extLst>
          </p:cNvPr>
          <p:cNvSpPr txBox="1"/>
          <p:nvPr/>
        </p:nvSpPr>
        <p:spPr>
          <a:xfrm>
            <a:off x="7061200" y="2844800"/>
            <a:ext cx="3682611" cy="1754326"/>
          </a:xfrm>
          <a:prstGeom prst="rect">
            <a:avLst/>
          </a:prstGeom>
          <a:noFill/>
        </p:spPr>
        <p:txBody>
          <a:bodyPr wrap="none" rtlCol="0">
            <a:spAutoFit/>
          </a:bodyPr>
          <a:lstStyle/>
          <a:p>
            <a:r>
              <a:rPr lang="en-IN" dirty="0"/>
              <a:t>Not repeatable in CW or Ringdown </a:t>
            </a:r>
          </a:p>
          <a:p>
            <a:endParaRPr lang="en-IN" dirty="0"/>
          </a:p>
          <a:p>
            <a:r>
              <a:rPr lang="en-IN" dirty="0"/>
              <a:t>measurements by </a:t>
            </a:r>
            <a:r>
              <a:rPr lang="en-IN" dirty="0" err="1"/>
              <a:t>othee</a:t>
            </a:r>
            <a:r>
              <a:rPr lang="en-IN" dirty="0"/>
              <a:t> groups</a:t>
            </a:r>
          </a:p>
          <a:p>
            <a:endParaRPr lang="en-IN" dirty="0"/>
          </a:p>
          <a:p>
            <a:r>
              <a:rPr lang="en-IN" dirty="0"/>
              <a:t>We have some preliminary proofs </a:t>
            </a:r>
          </a:p>
          <a:p>
            <a:r>
              <a:rPr lang="en-IN" dirty="0"/>
              <a:t>Of repeatability of these experiments</a:t>
            </a:r>
          </a:p>
        </p:txBody>
      </p:sp>
      <p:sp>
        <p:nvSpPr>
          <p:cNvPr id="2" name="TextBox 1">
            <a:extLst>
              <a:ext uri="{FF2B5EF4-FFF2-40B4-BE49-F238E27FC236}">
                <a16:creationId xmlns:a16="http://schemas.microsoft.com/office/drawing/2014/main" id="{0FF12F80-EC46-A827-9BFA-3103E70CE97D}"/>
              </a:ext>
            </a:extLst>
          </p:cNvPr>
          <p:cNvSpPr txBox="1"/>
          <p:nvPr/>
        </p:nvSpPr>
        <p:spPr>
          <a:xfrm>
            <a:off x="6968691" y="5274644"/>
            <a:ext cx="2699329" cy="369332"/>
          </a:xfrm>
          <a:prstGeom prst="rect">
            <a:avLst/>
          </a:prstGeom>
          <a:noFill/>
        </p:spPr>
        <p:txBody>
          <a:bodyPr wrap="none" rtlCol="0">
            <a:spAutoFit/>
          </a:bodyPr>
          <a:lstStyle/>
          <a:p>
            <a:r>
              <a:rPr lang="en-IN" dirty="0"/>
              <a:t>A. Dayo et.al </a:t>
            </a:r>
            <a:r>
              <a:rPr lang="en-IN"/>
              <a:t>Phys Rev Lett</a:t>
            </a:r>
          </a:p>
        </p:txBody>
      </p:sp>
    </p:spTree>
    <p:extLst>
      <p:ext uri="{BB962C8B-B14F-4D97-AF65-F5344CB8AC3E}">
        <p14:creationId xmlns:p14="http://schemas.microsoft.com/office/powerpoint/2010/main" val="15634359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3D90C-86EE-4931-BF38-FC947775F43C}"/>
              </a:ext>
            </a:extLst>
          </p:cNvPr>
          <p:cNvSpPr>
            <a:spLocks noGrp="1"/>
          </p:cNvSpPr>
          <p:nvPr>
            <p:ph type="title"/>
          </p:nvPr>
        </p:nvSpPr>
        <p:spPr/>
        <p:txBody>
          <a:bodyPr/>
          <a:lstStyle/>
          <a:p>
            <a:r>
              <a:rPr lang="en-US" dirty="0"/>
              <a:t>Our group Members and activities </a:t>
            </a:r>
            <a:endParaRPr lang="en-IN" dirty="0"/>
          </a:p>
        </p:txBody>
      </p:sp>
      <p:pic>
        <p:nvPicPr>
          <p:cNvPr id="5" name="Content Placeholder 4">
            <a:extLst>
              <a:ext uri="{FF2B5EF4-FFF2-40B4-BE49-F238E27FC236}">
                <a16:creationId xmlns:a16="http://schemas.microsoft.com/office/drawing/2014/main" id="{C1B2D357-946C-41C9-9D89-725235E037AF}"/>
              </a:ext>
            </a:extLst>
          </p:cNvPr>
          <p:cNvPicPr>
            <a:picLocks noGrp="1" noChangeAspect="1"/>
          </p:cNvPicPr>
          <p:nvPr>
            <p:ph idx="1"/>
          </p:nvPr>
        </p:nvPicPr>
        <p:blipFill>
          <a:blip r:embed="rId2"/>
          <a:stretch>
            <a:fillRect/>
          </a:stretch>
        </p:blipFill>
        <p:spPr>
          <a:xfrm>
            <a:off x="581192" y="1934645"/>
            <a:ext cx="2843576" cy="3678238"/>
          </a:xfrm>
        </p:spPr>
      </p:pic>
      <p:pic>
        <p:nvPicPr>
          <p:cNvPr id="7" name="Picture 6">
            <a:extLst>
              <a:ext uri="{FF2B5EF4-FFF2-40B4-BE49-F238E27FC236}">
                <a16:creationId xmlns:a16="http://schemas.microsoft.com/office/drawing/2014/main" id="{FB405287-7F3A-4A94-B7F0-83DA26153590}"/>
              </a:ext>
            </a:extLst>
          </p:cNvPr>
          <p:cNvPicPr>
            <a:picLocks noChangeAspect="1"/>
          </p:cNvPicPr>
          <p:nvPr/>
        </p:nvPicPr>
        <p:blipFill>
          <a:blip r:embed="rId3"/>
          <a:stretch>
            <a:fillRect/>
          </a:stretch>
        </p:blipFill>
        <p:spPr>
          <a:xfrm>
            <a:off x="4369942" y="1934645"/>
            <a:ext cx="1828800" cy="2286000"/>
          </a:xfrm>
          <a:prstGeom prst="rect">
            <a:avLst/>
          </a:prstGeom>
        </p:spPr>
      </p:pic>
      <p:sp>
        <p:nvSpPr>
          <p:cNvPr id="8" name="TextBox 7">
            <a:extLst>
              <a:ext uri="{FF2B5EF4-FFF2-40B4-BE49-F238E27FC236}">
                <a16:creationId xmlns:a16="http://schemas.microsoft.com/office/drawing/2014/main" id="{E0160BFC-4647-4E94-9883-38CDC2EA77AD}"/>
              </a:ext>
            </a:extLst>
          </p:cNvPr>
          <p:cNvSpPr txBox="1"/>
          <p:nvPr/>
        </p:nvSpPr>
        <p:spPr>
          <a:xfrm>
            <a:off x="626243" y="5612883"/>
            <a:ext cx="2753474" cy="1200329"/>
          </a:xfrm>
          <a:prstGeom prst="rect">
            <a:avLst/>
          </a:prstGeom>
          <a:noFill/>
        </p:spPr>
        <p:txBody>
          <a:bodyPr wrap="square" rtlCol="0">
            <a:spAutoFit/>
          </a:bodyPr>
          <a:lstStyle/>
          <a:p>
            <a:r>
              <a:rPr lang="en-US" dirty="0"/>
              <a:t>Dr </a:t>
            </a:r>
            <a:r>
              <a:rPr lang="en-US" dirty="0" err="1"/>
              <a:t>Shelender</a:t>
            </a:r>
            <a:r>
              <a:rPr lang="en-US" dirty="0"/>
              <a:t> Kumar </a:t>
            </a:r>
          </a:p>
          <a:p>
            <a:r>
              <a:rPr lang="en-US" dirty="0"/>
              <a:t>Main student in this work and related </a:t>
            </a:r>
          </a:p>
          <a:p>
            <a:r>
              <a:rPr lang="en-US" dirty="0"/>
              <a:t>MEMS activities </a:t>
            </a:r>
            <a:endParaRPr lang="en-IN" dirty="0"/>
          </a:p>
        </p:txBody>
      </p:sp>
      <p:sp>
        <p:nvSpPr>
          <p:cNvPr id="9" name="TextBox 8">
            <a:extLst>
              <a:ext uri="{FF2B5EF4-FFF2-40B4-BE49-F238E27FC236}">
                <a16:creationId xmlns:a16="http://schemas.microsoft.com/office/drawing/2014/main" id="{F6D8FFF6-216F-4CF4-8887-7D00DB684CFD}"/>
              </a:ext>
            </a:extLst>
          </p:cNvPr>
          <p:cNvSpPr txBox="1"/>
          <p:nvPr/>
        </p:nvSpPr>
        <p:spPr>
          <a:xfrm>
            <a:off x="4255855" y="4551452"/>
            <a:ext cx="2069797" cy="923330"/>
          </a:xfrm>
          <a:prstGeom prst="rect">
            <a:avLst/>
          </a:prstGeom>
          <a:noFill/>
        </p:spPr>
        <p:txBody>
          <a:bodyPr wrap="none" rtlCol="0">
            <a:spAutoFit/>
          </a:bodyPr>
          <a:lstStyle/>
          <a:p>
            <a:r>
              <a:rPr lang="en-US" dirty="0" err="1"/>
              <a:t>Mr</a:t>
            </a:r>
            <a:r>
              <a:rPr lang="en-US" dirty="0"/>
              <a:t> </a:t>
            </a:r>
            <a:r>
              <a:rPr lang="en-US" dirty="0" err="1"/>
              <a:t>Shyam</a:t>
            </a:r>
            <a:r>
              <a:rPr lang="en-US" dirty="0"/>
              <a:t> Sundar </a:t>
            </a:r>
          </a:p>
          <a:p>
            <a:r>
              <a:rPr lang="en-US" dirty="0"/>
              <a:t>Novel high quality</a:t>
            </a:r>
          </a:p>
          <a:p>
            <a:r>
              <a:rPr lang="en-US" dirty="0"/>
              <a:t>2-DEGS  on SrTiO3</a:t>
            </a:r>
            <a:endParaRPr lang="en-IN" dirty="0"/>
          </a:p>
        </p:txBody>
      </p:sp>
      <p:pic>
        <p:nvPicPr>
          <p:cNvPr id="13" name="Picture 12">
            <a:extLst>
              <a:ext uri="{FF2B5EF4-FFF2-40B4-BE49-F238E27FC236}">
                <a16:creationId xmlns:a16="http://schemas.microsoft.com/office/drawing/2014/main" id="{E4AE949F-9398-4763-98D1-C1C58F5660C4}"/>
              </a:ext>
            </a:extLst>
          </p:cNvPr>
          <p:cNvPicPr>
            <a:picLocks noChangeAspect="1"/>
          </p:cNvPicPr>
          <p:nvPr/>
        </p:nvPicPr>
        <p:blipFill>
          <a:blip r:embed="rId4"/>
          <a:stretch>
            <a:fillRect/>
          </a:stretch>
        </p:blipFill>
        <p:spPr>
          <a:xfrm>
            <a:off x="7258002" y="1809000"/>
            <a:ext cx="2430000" cy="3240000"/>
          </a:xfrm>
          <a:prstGeom prst="rect">
            <a:avLst/>
          </a:prstGeom>
        </p:spPr>
      </p:pic>
      <p:sp>
        <p:nvSpPr>
          <p:cNvPr id="14" name="TextBox 13">
            <a:extLst>
              <a:ext uri="{FF2B5EF4-FFF2-40B4-BE49-F238E27FC236}">
                <a16:creationId xmlns:a16="http://schemas.microsoft.com/office/drawing/2014/main" id="{06BD158C-9777-40D5-86A6-C3E0417C78F0}"/>
              </a:ext>
            </a:extLst>
          </p:cNvPr>
          <p:cNvSpPr txBox="1"/>
          <p:nvPr/>
        </p:nvSpPr>
        <p:spPr>
          <a:xfrm>
            <a:off x="7541231" y="5290116"/>
            <a:ext cx="2126864" cy="1200329"/>
          </a:xfrm>
          <a:prstGeom prst="rect">
            <a:avLst/>
          </a:prstGeom>
          <a:noFill/>
        </p:spPr>
        <p:txBody>
          <a:bodyPr wrap="none" rtlCol="0">
            <a:spAutoFit/>
          </a:bodyPr>
          <a:lstStyle/>
          <a:p>
            <a:r>
              <a:rPr lang="en-US" dirty="0" err="1"/>
              <a:t>Mr</a:t>
            </a:r>
            <a:r>
              <a:rPr lang="en-US" dirty="0"/>
              <a:t> Pankaj </a:t>
            </a:r>
            <a:r>
              <a:rPr lang="en-US" dirty="0" err="1"/>
              <a:t>Sahu</a:t>
            </a:r>
            <a:endParaRPr lang="en-US" dirty="0"/>
          </a:p>
          <a:p>
            <a:r>
              <a:rPr lang="en-US" dirty="0"/>
              <a:t>Will continue similar</a:t>
            </a:r>
          </a:p>
          <a:p>
            <a:r>
              <a:rPr lang="en-US" dirty="0"/>
              <a:t>Work </a:t>
            </a:r>
          </a:p>
          <a:p>
            <a:endParaRPr lang="en-IN" dirty="0"/>
          </a:p>
        </p:txBody>
      </p:sp>
      <p:sp>
        <p:nvSpPr>
          <p:cNvPr id="15" name="TextBox 14">
            <a:extLst>
              <a:ext uri="{FF2B5EF4-FFF2-40B4-BE49-F238E27FC236}">
                <a16:creationId xmlns:a16="http://schemas.microsoft.com/office/drawing/2014/main" id="{ADDC5FD6-DA5C-4E35-AA92-B4F88DE9EF46}"/>
              </a:ext>
            </a:extLst>
          </p:cNvPr>
          <p:cNvSpPr txBox="1"/>
          <p:nvPr/>
        </p:nvSpPr>
        <p:spPr>
          <a:xfrm>
            <a:off x="10007029" y="2208944"/>
            <a:ext cx="2199192" cy="1200329"/>
          </a:xfrm>
          <a:prstGeom prst="rect">
            <a:avLst/>
          </a:prstGeom>
          <a:noFill/>
        </p:spPr>
        <p:txBody>
          <a:bodyPr wrap="none" rtlCol="0">
            <a:spAutoFit/>
          </a:bodyPr>
          <a:lstStyle/>
          <a:p>
            <a:r>
              <a:rPr lang="en-US" dirty="0"/>
              <a:t>Rest of group </a:t>
            </a:r>
          </a:p>
          <a:p>
            <a:r>
              <a:rPr lang="en-US" dirty="0"/>
              <a:t>Members are former </a:t>
            </a:r>
          </a:p>
          <a:p>
            <a:r>
              <a:rPr lang="en-US" dirty="0"/>
              <a:t>MS , PhD and </a:t>
            </a:r>
          </a:p>
          <a:p>
            <a:r>
              <a:rPr lang="en-US" dirty="0"/>
              <a:t>PDF </a:t>
            </a:r>
            <a:endParaRPr lang="en-IN" dirty="0"/>
          </a:p>
        </p:txBody>
      </p:sp>
      <p:sp>
        <p:nvSpPr>
          <p:cNvPr id="16" name="TextBox 15">
            <a:extLst>
              <a:ext uri="{FF2B5EF4-FFF2-40B4-BE49-F238E27FC236}">
                <a16:creationId xmlns:a16="http://schemas.microsoft.com/office/drawing/2014/main" id="{11D7CB89-BD4F-4BF3-871D-99D10AA7307C}"/>
              </a:ext>
            </a:extLst>
          </p:cNvPr>
          <p:cNvSpPr txBox="1"/>
          <p:nvPr/>
        </p:nvSpPr>
        <p:spPr>
          <a:xfrm>
            <a:off x="852755" y="5049000"/>
            <a:ext cx="1726755" cy="369332"/>
          </a:xfrm>
          <a:prstGeom prst="rect">
            <a:avLst/>
          </a:prstGeom>
          <a:noFill/>
        </p:spPr>
        <p:txBody>
          <a:bodyPr wrap="none" rtlCol="0">
            <a:spAutoFit/>
          </a:bodyPr>
          <a:lstStyle/>
          <a:p>
            <a:r>
              <a:rPr lang="en-US" dirty="0"/>
              <a:t>Image on PMMA</a:t>
            </a:r>
            <a:endParaRPr lang="en-IN" dirty="0"/>
          </a:p>
        </p:txBody>
      </p:sp>
      <p:sp>
        <p:nvSpPr>
          <p:cNvPr id="3" name="TextBox 2">
            <a:extLst>
              <a:ext uri="{FF2B5EF4-FFF2-40B4-BE49-F238E27FC236}">
                <a16:creationId xmlns:a16="http://schemas.microsoft.com/office/drawing/2014/main" id="{A34AB0D5-40E7-D118-6AA3-939647B0811F}"/>
              </a:ext>
            </a:extLst>
          </p:cNvPr>
          <p:cNvSpPr txBox="1"/>
          <p:nvPr/>
        </p:nvSpPr>
        <p:spPr>
          <a:xfrm>
            <a:off x="10302240" y="3921760"/>
            <a:ext cx="375424" cy="369332"/>
          </a:xfrm>
          <a:prstGeom prst="rect">
            <a:avLst/>
          </a:prstGeom>
          <a:noFill/>
        </p:spPr>
        <p:txBody>
          <a:bodyPr wrap="none" rtlCol="0">
            <a:spAutoFit/>
          </a:bodyPr>
          <a:lstStyle/>
          <a:p>
            <a:r>
              <a:rPr lang="en-IN" dirty="0"/>
              <a:t>O</a:t>
            </a:r>
          </a:p>
        </p:txBody>
      </p:sp>
      <p:sp>
        <p:nvSpPr>
          <p:cNvPr id="4" name="TextBox 3">
            <a:extLst>
              <a:ext uri="{FF2B5EF4-FFF2-40B4-BE49-F238E27FC236}">
                <a16:creationId xmlns:a16="http://schemas.microsoft.com/office/drawing/2014/main" id="{EE6858B1-4277-03DB-5EFC-1A1DC7B453FC}"/>
              </a:ext>
            </a:extLst>
          </p:cNvPr>
          <p:cNvSpPr txBox="1"/>
          <p:nvPr/>
        </p:nvSpPr>
        <p:spPr>
          <a:xfrm>
            <a:off x="9688002" y="4310336"/>
            <a:ext cx="2191369" cy="1477328"/>
          </a:xfrm>
          <a:prstGeom prst="rect">
            <a:avLst/>
          </a:prstGeom>
          <a:noFill/>
        </p:spPr>
        <p:txBody>
          <a:bodyPr wrap="none" rtlCol="0">
            <a:spAutoFit/>
          </a:bodyPr>
          <a:lstStyle/>
          <a:p>
            <a:r>
              <a:rPr lang="en-IN" b="1" dirty="0"/>
              <a:t>One former MS </a:t>
            </a:r>
          </a:p>
          <a:p>
            <a:r>
              <a:rPr lang="en-IN" b="1" dirty="0"/>
              <a:t>Student </a:t>
            </a:r>
          </a:p>
          <a:p>
            <a:r>
              <a:rPr lang="en-IN" b="1" dirty="0"/>
              <a:t>Dr </a:t>
            </a:r>
            <a:r>
              <a:rPr lang="en-IN" b="1" dirty="0" err="1"/>
              <a:t>Indrjaeet</a:t>
            </a:r>
            <a:r>
              <a:rPr lang="en-IN" b="1" dirty="0"/>
              <a:t> Sagar</a:t>
            </a:r>
          </a:p>
          <a:p>
            <a:r>
              <a:rPr lang="en-IN" b="1" dirty="0"/>
              <a:t>Is at </a:t>
            </a:r>
          </a:p>
          <a:p>
            <a:r>
              <a:rPr lang="en-IN" b="1" dirty="0"/>
              <a:t>IQM Finland</a:t>
            </a:r>
          </a:p>
        </p:txBody>
      </p:sp>
    </p:spTree>
    <p:extLst>
      <p:ext uri="{BB962C8B-B14F-4D97-AF65-F5344CB8AC3E}">
        <p14:creationId xmlns:p14="http://schemas.microsoft.com/office/powerpoint/2010/main" val="2163841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6348D897-6B8E-B301-CD43-EE49AFFA3D44}"/>
              </a:ext>
            </a:extLst>
          </p:cNvPr>
          <p:cNvSpPr txBox="1">
            <a:spLocks noChangeArrowheads="1"/>
          </p:cNvSpPr>
          <p:nvPr/>
        </p:nvSpPr>
        <p:spPr bwMode="auto">
          <a:xfrm>
            <a:off x="1980049" y="273629"/>
            <a:ext cx="8229024" cy="869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71" rIns="0" bIns="0" anchor="ctr"/>
          <a:lstStyle>
            <a:lvl1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343400" algn="l"/>
                <a:tab pos="5065713" algn="l"/>
                <a:tab pos="5789613" algn="l"/>
                <a:tab pos="6513513" algn="l"/>
                <a:tab pos="7237413" algn="l"/>
                <a:tab pos="7961313" algn="l"/>
                <a:tab pos="86868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lgn="ctr">
              <a:buClrTx/>
              <a:buFontTx/>
              <a:buNone/>
            </a:pPr>
            <a:r>
              <a:rPr lang="en-IN" altLang="en-US" sz="3992"/>
              <a:t>Applications of NEMS</a:t>
            </a:r>
          </a:p>
        </p:txBody>
      </p:sp>
      <p:sp>
        <p:nvSpPr>
          <p:cNvPr id="22530" name="Text Box 2">
            <a:extLst>
              <a:ext uri="{FF2B5EF4-FFF2-40B4-BE49-F238E27FC236}">
                <a16:creationId xmlns:a16="http://schemas.microsoft.com/office/drawing/2014/main" id="{BF005298-B5E6-1691-F2FE-7C7172315574}"/>
              </a:ext>
            </a:extLst>
          </p:cNvPr>
          <p:cNvSpPr txBox="1">
            <a:spLocks noChangeArrowheads="1"/>
          </p:cNvSpPr>
          <p:nvPr/>
        </p:nvSpPr>
        <p:spPr bwMode="auto">
          <a:xfrm>
            <a:off x="1980049" y="1604329"/>
            <a:ext cx="4015142" cy="4526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36" rIns="0" bIns="0"/>
          <a:lstStyle>
            <a:lvl1pPr marL="430213" indent="-32385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spcAft>
                <a:spcPts val="1293"/>
              </a:spcAft>
              <a:buSzPct val="45000"/>
              <a:buFont typeface="Wingdings" panose="05000000000000000000" pitchFamily="2" charset="2"/>
              <a:buChar char=""/>
            </a:pPr>
            <a:r>
              <a:rPr lang="en-IN" altLang="en-US" sz="1996"/>
              <a:t>High Q-Factors . </a:t>
            </a:r>
          </a:p>
          <a:p>
            <a:pPr>
              <a:spcAft>
                <a:spcPts val="1293"/>
              </a:spcAft>
              <a:buSzPct val="45000"/>
              <a:buFont typeface="Wingdings" panose="05000000000000000000" pitchFamily="2" charset="2"/>
              <a:buChar char=""/>
            </a:pPr>
            <a:r>
              <a:rPr lang="en-IN" altLang="en-US" sz="1996"/>
              <a:t>Small size and low power consumption down to atto-watts</a:t>
            </a:r>
          </a:p>
          <a:p>
            <a:pPr>
              <a:spcAft>
                <a:spcPts val="1293"/>
              </a:spcAft>
              <a:buSzPct val="45000"/>
              <a:buFont typeface="Wingdings" panose="05000000000000000000" pitchFamily="2" charset="2"/>
              <a:buChar char=""/>
            </a:pPr>
            <a:r>
              <a:rPr lang="en-IN" altLang="en-US" sz="1996"/>
              <a:t>Extremely sensitive force transducers</a:t>
            </a:r>
          </a:p>
          <a:p>
            <a:pPr marL="391729" indent="-292357">
              <a:spcAft>
                <a:spcPts val="1293"/>
              </a:spcAft>
              <a:buSzPct val="45000"/>
            </a:pPr>
            <a:endParaRPr lang="en-IN" altLang="en-US" sz="1996"/>
          </a:p>
          <a:p>
            <a:pPr>
              <a:spcAft>
                <a:spcPts val="1293"/>
              </a:spcAft>
              <a:buSzPct val="45000"/>
              <a:buFont typeface="Wingdings" panose="05000000000000000000" pitchFamily="2" charset="2"/>
              <a:buChar char=""/>
            </a:pPr>
            <a:r>
              <a:rPr lang="en-IN" altLang="en-US" sz="1996"/>
              <a:t>Easy tunability of linear and non-linear behaviour.</a:t>
            </a:r>
          </a:p>
          <a:p>
            <a:pPr marL="391729" indent="-292357">
              <a:spcAft>
                <a:spcPts val="1293"/>
              </a:spcAft>
              <a:buSzPct val="45000"/>
            </a:pPr>
            <a:endParaRPr lang="en-IN" altLang="en-US" sz="1996"/>
          </a:p>
        </p:txBody>
      </p:sp>
      <p:sp>
        <p:nvSpPr>
          <p:cNvPr id="22531" name="Text Box 3">
            <a:extLst>
              <a:ext uri="{FF2B5EF4-FFF2-40B4-BE49-F238E27FC236}">
                <a16:creationId xmlns:a16="http://schemas.microsoft.com/office/drawing/2014/main" id="{E42C0C82-90F0-335E-2FAF-D095BA1A4AA1}"/>
              </a:ext>
            </a:extLst>
          </p:cNvPr>
          <p:cNvSpPr txBox="1">
            <a:spLocks noChangeArrowheads="1"/>
          </p:cNvSpPr>
          <p:nvPr/>
        </p:nvSpPr>
        <p:spPr bwMode="auto">
          <a:xfrm>
            <a:off x="6196811" y="1604329"/>
            <a:ext cx="4015142" cy="4526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36" rIns="0" bIns="0"/>
          <a:lstStyle>
            <a:lvl1pPr marL="430213" indent="-32385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722313" algn="l"/>
                <a:tab pos="1446213" algn="l"/>
                <a:tab pos="2170113" algn="l"/>
                <a:tab pos="2894013" algn="l"/>
                <a:tab pos="3617913" algn="l"/>
                <a:tab pos="4343400"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spcAft>
                <a:spcPts val="1293"/>
              </a:spcAft>
              <a:buSzPct val="45000"/>
              <a:buFont typeface="Wingdings" panose="05000000000000000000" pitchFamily="2" charset="2"/>
              <a:buChar char=""/>
            </a:pPr>
            <a:r>
              <a:rPr lang="en-IN" altLang="en-US" sz="1996"/>
              <a:t>Works as excellent filters</a:t>
            </a:r>
          </a:p>
          <a:p>
            <a:pPr>
              <a:spcAft>
                <a:spcPts val="1293"/>
              </a:spcAft>
              <a:buSzPct val="45000"/>
              <a:buFont typeface="Wingdings" panose="05000000000000000000" pitchFamily="2" charset="2"/>
              <a:buChar char=""/>
            </a:pPr>
            <a:r>
              <a:rPr lang="en-IN" altLang="en-US" sz="1996"/>
              <a:t>Can be scaled to fit in existing IC technologies.</a:t>
            </a:r>
          </a:p>
          <a:p>
            <a:pPr>
              <a:spcAft>
                <a:spcPts val="1293"/>
              </a:spcAft>
              <a:buSzPct val="45000"/>
              <a:buFont typeface="Wingdings" panose="05000000000000000000" pitchFamily="2" charset="2"/>
              <a:buChar char=""/>
            </a:pPr>
            <a:r>
              <a:rPr lang="en-IN" altLang="en-US" sz="1996"/>
              <a:t>Excellent Force /Mass sensors </a:t>
            </a:r>
          </a:p>
          <a:p>
            <a:pPr marL="391729" indent="-292357">
              <a:spcAft>
                <a:spcPts val="1293"/>
              </a:spcAft>
              <a:buSzPct val="45000"/>
            </a:pPr>
            <a:r>
              <a:rPr lang="en-IN" altLang="en-US" sz="1996"/>
              <a:t>applications like local MRI, detector for traces of gases etc</a:t>
            </a:r>
          </a:p>
          <a:p>
            <a:pPr marL="391729" indent="-292357">
              <a:spcAft>
                <a:spcPts val="1293"/>
              </a:spcAft>
              <a:buSzPct val="45000"/>
            </a:pPr>
            <a:endParaRPr lang="en-IN" altLang="en-US" sz="1996"/>
          </a:p>
          <a:p>
            <a:pPr>
              <a:spcAft>
                <a:spcPts val="1293"/>
              </a:spcAft>
              <a:buSzPct val="45000"/>
              <a:buFont typeface="Wingdings" panose="05000000000000000000" pitchFamily="2" charset="2"/>
              <a:buChar char=""/>
            </a:pPr>
            <a:r>
              <a:rPr lang="en-IN" altLang="en-US" sz="1996"/>
              <a:t>Finds applications in devices like paramateric amplifier. </a:t>
            </a:r>
          </a:p>
          <a:p>
            <a:pPr>
              <a:spcAft>
                <a:spcPts val="1293"/>
              </a:spcAft>
              <a:buSzPct val="45000"/>
              <a:buFont typeface="Wingdings" panose="05000000000000000000" pitchFamily="2" charset="2"/>
              <a:buChar char=""/>
            </a:pPr>
            <a:r>
              <a:rPr lang="en-IN" altLang="en-US" sz="1996"/>
              <a:t>Chaos based computing . </a:t>
            </a:r>
          </a:p>
          <a:p>
            <a:pPr marL="391729" indent="-292357">
              <a:spcAft>
                <a:spcPts val="1293"/>
              </a:spcAft>
              <a:buSzPct val="45000"/>
            </a:pPr>
            <a:r>
              <a:rPr lang="en-IN" altLang="en-US" sz="1996" b="1">
                <a:solidFill>
                  <a:srgbClr val="C00000"/>
                </a:solidFill>
              </a:rPr>
              <a:t>(Prof S. Sinha @ IISER Mohali) </a:t>
            </a:r>
          </a:p>
        </p:txBody>
      </p:sp>
      <p:sp>
        <p:nvSpPr>
          <p:cNvPr id="22532" name="Text Box 4">
            <a:extLst>
              <a:ext uri="{FF2B5EF4-FFF2-40B4-BE49-F238E27FC236}">
                <a16:creationId xmlns:a16="http://schemas.microsoft.com/office/drawing/2014/main" id="{7C891B01-8D2A-B3B8-D675-9F4B41FB1396}"/>
              </a:ext>
            </a:extLst>
          </p:cNvPr>
          <p:cNvSpPr txBox="1">
            <a:spLocks noChangeArrowheads="1"/>
          </p:cNvSpPr>
          <p:nvPr/>
        </p:nvSpPr>
        <p:spPr bwMode="auto">
          <a:xfrm>
            <a:off x="2177349" y="1155002"/>
            <a:ext cx="3724231" cy="478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8459" rIns="81646" bIns="40823"/>
          <a:lstStyle>
            <a:lvl1pPr>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6179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IN" altLang="en-US" sz="1996" b="1"/>
              <a:t>Desirable properties of NEMS</a:t>
            </a:r>
          </a:p>
        </p:txBody>
      </p:sp>
      <p:sp>
        <p:nvSpPr>
          <p:cNvPr id="22533" name="Text Box 5">
            <a:extLst>
              <a:ext uri="{FF2B5EF4-FFF2-40B4-BE49-F238E27FC236}">
                <a16:creationId xmlns:a16="http://schemas.microsoft.com/office/drawing/2014/main" id="{EFF6D8FE-96AD-A6E8-3085-8E115E6A213C}"/>
              </a:ext>
            </a:extLst>
          </p:cNvPr>
          <p:cNvSpPr txBox="1">
            <a:spLocks noChangeArrowheads="1"/>
          </p:cNvSpPr>
          <p:nvPr/>
        </p:nvSpPr>
        <p:spPr bwMode="auto">
          <a:xfrm>
            <a:off x="6683583" y="1169404"/>
            <a:ext cx="3266263" cy="528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8459" rIns="81646" bIns="40823"/>
          <a:lstStyle>
            <a:lvl1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1pPr>
            <a:lvl2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2pPr>
            <a:lvl3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3pPr>
            <a:lvl4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4pPr>
            <a:lvl5pPr>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5pPr>
            <a:lvl6pPr marL="25146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6pPr>
            <a:lvl7pPr marL="29718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7pPr>
            <a:lvl8pPr marL="34290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8pPr>
            <a:lvl9pPr marL="3886200" indent="-228600" defTabSz="449263" fontAlgn="base">
              <a:lnSpc>
                <a:spcPct val="93000"/>
              </a:lnSpc>
              <a:spcBef>
                <a:spcPct val="0"/>
              </a:spcBef>
              <a:spcAft>
                <a:spcPct val="0"/>
              </a:spcAft>
              <a:buClr>
                <a:srgbClr val="000000"/>
              </a:buClr>
              <a:buSzPct val="100000"/>
              <a:buFont typeface="Times New Roman" panose="02020603050405020304" pitchFamily="18" charset="0"/>
              <a:tabLst>
                <a:tab pos="0" algn="l"/>
                <a:tab pos="722313" algn="l"/>
                <a:tab pos="1446213" algn="l"/>
                <a:tab pos="2170113" algn="l"/>
                <a:tab pos="2894013"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32925" algn="l"/>
                <a:tab pos="9882188" algn="l"/>
                <a:tab pos="10331450" algn="l"/>
                <a:tab pos="10780713" algn="l"/>
              </a:tabLst>
              <a:defRPr>
                <a:solidFill>
                  <a:srgbClr val="000000"/>
                </a:solidFill>
                <a:latin typeface="Arial" panose="020B0604020202020204" pitchFamily="34" charset="0"/>
                <a:cs typeface="DejaVu Sans" panose="020B0603030804020204" pitchFamily="34" charset="0"/>
              </a:defRPr>
            </a:lvl9pPr>
          </a:lstStyle>
          <a:p>
            <a:pPr>
              <a:buClrTx/>
              <a:buFontTx/>
              <a:buNone/>
            </a:pPr>
            <a:r>
              <a:rPr lang="en-IN" altLang="en-US" sz="1996" b="1"/>
              <a:t>Typical applications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3583</TotalTime>
  <Words>3845</Words>
  <Application>Microsoft Office PowerPoint</Application>
  <PresentationFormat>Widescreen</PresentationFormat>
  <Paragraphs>650</Paragraphs>
  <Slides>89</Slides>
  <Notes>18</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0</vt:i4>
      </vt:variant>
      <vt:variant>
        <vt:lpstr>Slide Titles</vt:lpstr>
      </vt:variant>
      <vt:variant>
        <vt:i4>89</vt:i4>
      </vt:variant>
    </vt:vector>
  </HeadingPairs>
  <TitlesOfParts>
    <vt:vector size="104" baseType="lpstr">
      <vt:lpstr>Arial</vt:lpstr>
      <vt:lpstr>Calibri</vt:lpstr>
      <vt:lpstr>Comic Sans MS</vt:lpstr>
      <vt:lpstr>Courier New</vt:lpstr>
      <vt:lpstr>F29</vt:lpstr>
      <vt:lpstr>F32</vt:lpstr>
      <vt:lpstr>Gill Sans MT</vt:lpstr>
      <vt:lpstr>Proxima Nova</vt:lpstr>
      <vt:lpstr>Roboto</vt:lpstr>
      <vt:lpstr>Symbol</vt:lpstr>
      <vt:lpstr>Times New Roman</vt:lpstr>
      <vt:lpstr>Verdana</vt:lpstr>
      <vt:lpstr>Wingdings</vt:lpstr>
      <vt:lpstr>Wingdings 2</vt:lpstr>
      <vt:lpstr>Dividend</vt:lpstr>
      <vt:lpstr>Low temperature Dissipation Phenomena in Micro and Nanomechanical systems.</vt:lpstr>
      <vt:lpstr>Overview of talk</vt:lpstr>
      <vt:lpstr>Analogs </vt:lpstr>
      <vt:lpstr>PowerPoint Presentation</vt:lpstr>
      <vt:lpstr>Differences between NEMS/MEMS and large scale resonatorS</vt:lpstr>
      <vt:lpstr>Typical NEMS Fabrication processes. </vt:lpstr>
      <vt:lpstr>Bigger doesn’t mean easier always!</vt:lpstr>
      <vt:lpstr>Some fabricate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Nonlinearity and Chaos examples</vt:lpstr>
      <vt:lpstr>Microwave transduction Schemes</vt:lpstr>
      <vt:lpstr>Cavity + Beam </vt:lpstr>
      <vt:lpstr>Side bands etc</vt:lpstr>
      <vt:lpstr>Back action  etc</vt:lpstr>
      <vt:lpstr>Resonant response of mechanical structures</vt:lpstr>
      <vt:lpstr>Doubly clamped NANO beams </vt:lpstr>
      <vt:lpstr>Quartz Crystals and other large oscillators</vt:lpstr>
      <vt:lpstr>Dissipation Scaling with size</vt:lpstr>
      <vt:lpstr>Typical Loss mechanism in NEMS</vt:lpstr>
      <vt:lpstr>Schematic of  magneto-motive technique: </vt:lpstr>
      <vt:lpstr>Dissipation due to measurement schemes</vt:lpstr>
      <vt:lpstr>PowerPoint Presentation</vt:lpstr>
      <vt:lpstr>PowerPoint Presentation</vt:lpstr>
      <vt:lpstr>What happens below 4.2 K </vt:lpstr>
      <vt:lpstr>Defects in Crystals</vt:lpstr>
      <vt:lpstr>Tunnelling two Level Systems (TLS) Phenomenology</vt:lpstr>
      <vt:lpstr>Dissipation due to defects in solids at low temperatures.  </vt:lpstr>
      <vt:lpstr>PowerPoint Presentation</vt:lpstr>
      <vt:lpstr>PowerPoint Presentation</vt:lpstr>
      <vt:lpstr>References for TLS Phenomena </vt:lpstr>
      <vt:lpstr>Tuning Two-level systems or ensemble of environmental qubits</vt:lpstr>
      <vt:lpstr>PowerPoint Presentation</vt:lpstr>
      <vt:lpstr>PowerPoint Presentation</vt:lpstr>
      <vt:lpstr>Dissipation without H2</vt:lpstr>
      <vt:lpstr>Dissipation with h2</vt:lpstr>
      <vt:lpstr>.Do electrons play a role In TLS </vt:lpstr>
      <vt:lpstr>Dissipation in Nb_3Ge beams</vt:lpstr>
      <vt:lpstr>Vortices in High Tc drums </vt:lpstr>
      <vt:lpstr>PowerPoint Presentation</vt:lpstr>
      <vt:lpstr>Duffing systems</vt:lpstr>
      <vt:lpstr>Example</vt:lpstr>
      <vt:lpstr>Non-linearity in NEMS</vt:lpstr>
      <vt:lpstr>Non-linear damping added to Duffing system</vt:lpstr>
      <vt:lpstr>PowerPoint Presentation</vt:lpstr>
      <vt:lpstr>Samples</vt:lpstr>
      <vt:lpstr>Schematic of  magneto-motive technique: </vt:lpstr>
      <vt:lpstr>Measurement setups</vt:lpstr>
      <vt:lpstr>Home made RF hermetic Seal for H2 </vt:lpstr>
      <vt:lpstr>Pd with H2 </vt:lpstr>
      <vt:lpstr>Typical linear response of a Palladium beam</vt:lpstr>
      <vt:lpstr>Example of a systems in duffing regime </vt:lpstr>
      <vt:lpstr>Typical s21 response</vt:lpstr>
      <vt:lpstr>TLS pumping</vt:lpstr>
      <vt:lpstr>Absence of hysteresis with sweep direction</vt:lpstr>
      <vt:lpstr>Hysteretic response in a gold beam</vt:lpstr>
      <vt:lpstr>Higher temperatures</vt:lpstr>
      <vt:lpstr>Calibration  from linear response</vt:lpstr>
      <vt:lpstr>Effective Spring Constants</vt:lpstr>
      <vt:lpstr>Un-normalized amplitude</vt:lpstr>
      <vt:lpstr>simulations</vt:lpstr>
      <vt:lpstr>Simulations of nonlinearly damped duffing system</vt:lpstr>
      <vt:lpstr>simulations</vt:lpstr>
      <vt:lpstr>Perturbative solutions</vt:lpstr>
      <vt:lpstr>Frequency pulling</vt:lpstr>
      <vt:lpstr>Qualitative Line width vs resonant frequency</vt:lpstr>
      <vt:lpstr>Fits to peak response </vt:lpstr>
      <vt:lpstr>Fit to peak response</vt:lpstr>
      <vt:lpstr>Temperature dependence of non-linear damping</vt:lpstr>
      <vt:lpstr>Non-linear damping observed so far in NEMS and Mems systems</vt:lpstr>
      <vt:lpstr>What can cause observed drop of damping with temperature </vt:lpstr>
      <vt:lpstr>Non-linear Akhiezer damping</vt:lpstr>
      <vt:lpstr>NON-Linear Akhiezer damping </vt:lpstr>
      <vt:lpstr>Conditions to see non-linear akhiezer damping</vt:lpstr>
      <vt:lpstr>Enhancement of Gruniessen constants</vt:lpstr>
      <vt:lpstr>Grains in Au and Palladium films</vt:lpstr>
      <vt:lpstr>Future prospects </vt:lpstr>
      <vt:lpstr>Diffusion induced damping</vt:lpstr>
      <vt:lpstr>Elastic anomalies </vt:lpstr>
      <vt:lpstr>NEON ~ 5K </vt:lpstr>
      <vt:lpstr>Towards diffusive H2 molecules</vt:lpstr>
      <vt:lpstr>Surface Diffusion in Palladium beams</vt:lpstr>
      <vt:lpstr>Sliding friction of dipolar adsorbates across a superconducting transition</vt:lpstr>
      <vt:lpstr>Our group Members and activities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 temperature Dissipation Phenomena in Micro and Nanomechanical systems.</dc:title>
  <dc:creator>Ananth Venkatesan</dc:creator>
  <cp:lastModifiedBy>Ananth Venkatesan</cp:lastModifiedBy>
  <cp:revision>43</cp:revision>
  <dcterms:created xsi:type="dcterms:W3CDTF">2022-09-05T01:45:47Z</dcterms:created>
  <dcterms:modified xsi:type="dcterms:W3CDTF">2022-09-24T11:23:38Z</dcterms:modified>
</cp:coreProperties>
</file>